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5"/>
    <p:sldMasterId id="2147483674" r:id="rId6"/>
    <p:sldMasterId id="2147483688" r:id="rId7"/>
    <p:sldMasterId id="2147483721" r:id="rId8"/>
  </p:sldMasterIdLst>
  <p:notesMasterIdLst>
    <p:notesMasterId r:id="rId21"/>
  </p:notesMasterIdLst>
  <p:handoutMasterIdLst>
    <p:handoutMasterId r:id="rId22"/>
  </p:handoutMasterIdLst>
  <p:sldIdLst>
    <p:sldId id="3206" r:id="rId9"/>
    <p:sldId id="3212" r:id="rId10"/>
    <p:sldId id="438" r:id="rId11"/>
    <p:sldId id="315" r:id="rId12"/>
    <p:sldId id="3207" r:id="rId13"/>
    <p:sldId id="3265" r:id="rId14"/>
    <p:sldId id="3266" r:id="rId15"/>
    <p:sldId id="3208" r:id="rId16"/>
    <p:sldId id="497" r:id="rId17"/>
    <p:sldId id="300" r:id="rId18"/>
    <p:sldId id="3264" r:id="rId19"/>
    <p:sldId id="3203"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Harris" initials="RH" lastIdx="1" clrIdx="0">
    <p:extLst>
      <p:ext uri="{19B8F6BF-5375-455C-9EA6-DF929625EA0E}">
        <p15:presenceInfo xmlns:p15="http://schemas.microsoft.com/office/powerpoint/2012/main" userId="S::rharris@leger360.com::4e262e1e-8e3a-4edd-87a3-303f0539e4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DED"/>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62A1A8-ABE6-465E-8C6C-3DBF22A1D62D}" v="17" dt="2022-10-04T13:51:39.5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40"/>
      </p:cViewPr>
      <p:guideLst>
        <p:guide orient="horz" pos="1620"/>
        <p:guide pos="2880"/>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Morantz" userId="bc8093ba-3de2-44b8-84a6-73c314c46293" providerId="ADAL" clId="{F962A1A8-ABE6-465E-8C6C-3DBF22A1D62D}"/>
    <pc:docChg chg="modSld">
      <pc:chgData name="Jeremy Morantz" userId="bc8093ba-3de2-44b8-84a6-73c314c46293" providerId="ADAL" clId="{F962A1A8-ABE6-465E-8C6C-3DBF22A1D62D}" dt="2022-10-04T13:51:39.517" v="9"/>
      <pc:docMkLst>
        <pc:docMk/>
      </pc:docMkLst>
      <pc:sldChg chg="modSp mod">
        <pc:chgData name="Jeremy Morantz" userId="bc8093ba-3de2-44b8-84a6-73c314c46293" providerId="ADAL" clId="{F962A1A8-ABE6-465E-8C6C-3DBF22A1D62D}" dt="2022-10-04T13:51:39.517" v="9"/>
        <pc:sldMkLst>
          <pc:docMk/>
          <pc:sldMk cId="1217080545" sldId="3266"/>
        </pc:sldMkLst>
        <pc:graphicFrameChg chg="mod">
          <ac:chgData name="Jeremy Morantz" userId="bc8093ba-3de2-44b8-84a6-73c314c46293" providerId="ADAL" clId="{F962A1A8-ABE6-465E-8C6C-3DBF22A1D62D}" dt="2022-10-04T13:51:39.517" v="9"/>
          <ac:graphicFrameMkLst>
            <pc:docMk/>
            <pc:sldMk cId="1217080545" sldId="3266"/>
            <ac:graphicFrameMk id="2" creationId="{51719F82-6D6C-1B99-A82D-121F1A9668A1}"/>
          </ac:graphicFrameMkLst>
        </pc:graphicFrameChg>
        <pc:graphicFrameChg chg="mod modGraphic">
          <ac:chgData name="Jeremy Morantz" userId="bc8093ba-3de2-44b8-84a6-73c314c46293" providerId="ADAL" clId="{F962A1A8-ABE6-465E-8C6C-3DBF22A1D62D}" dt="2022-10-04T13:50:55.839" v="1" actId="14100"/>
          <ac:graphicFrameMkLst>
            <pc:docMk/>
            <pc:sldMk cId="1217080545" sldId="3266"/>
            <ac:graphicFrameMk id="3" creationId="{92CA3DFD-0E50-38D9-596A-A65A73225442}"/>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947650559896555"/>
          <c:y val="3.4352295034554822E-2"/>
          <c:w val="0.41316183875845552"/>
          <c:h val="0.82937986267200492"/>
        </c:manualLayout>
      </c:layout>
      <c:barChart>
        <c:barDir val="bar"/>
        <c:grouping val="stacked"/>
        <c:varyColors val="0"/>
        <c:ser>
          <c:idx val="0"/>
          <c:order val="0"/>
          <c:tx>
            <c:strRef>
              <c:f>Sheet1!$B$1</c:f>
              <c:strCache>
                <c:ptCount val="1"/>
                <c:pt idx="0">
                  <c:v>Column1</c:v>
                </c:pt>
              </c:strCache>
            </c:strRef>
          </c:tx>
          <c:spPr>
            <a:solidFill>
              <a:schemeClr val="tx2"/>
            </a:solidFill>
            <a:ln>
              <a:noFill/>
            </a:ln>
            <a:effectLst/>
          </c:spPr>
          <c:invertIfNegative val="0"/>
          <c:dLbls>
            <c:dLbl>
              <c:idx val="0"/>
              <c:tx>
                <c:rich>
                  <a:bodyPr/>
                  <a:lstStyle/>
                  <a:p>
                    <a:fld id="{391AF2A0-2FD8-4B72-8C1C-E6B00FCCC3A5}" type="VALUE">
                      <a:rPr lang="en-US">
                        <a:solidFill>
                          <a:schemeClr val="bg1"/>
                        </a:solidFill>
                      </a:rPr>
                      <a:pPr/>
                      <a:t>[VALUE]</a:t>
                    </a:fld>
                    <a:endParaRPr lang="en-CA"/>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83C-4996-9B99-64A28FED2FC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Strongly support</c:v>
                </c:pt>
                <c:pt idx="1">
                  <c:v>Somewhat support</c:v>
                </c:pt>
                <c:pt idx="2">
                  <c:v>Somewhat oppose</c:v>
                </c:pt>
                <c:pt idx="3">
                  <c:v>Strongly oppose</c:v>
                </c:pt>
              </c:strCache>
            </c:strRef>
          </c:cat>
          <c:val>
            <c:numRef>
              <c:f>Sheet1!$B$2:$B$5</c:f>
              <c:numCache>
                <c:formatCode>0%</c:formatCode>
                <c:ptCount val="4"/>
                <c:pt idx="0">
                  <c:v>0.49</c:v>
                </c:pt>
                <c:pt idx="1">
                  <c:v>0.23</c:v>
                </c:pt>
                <c:pt idx="2">
                  <c:v>0.06</c:v>
                </c:pt>
                <c:pt idx="3">
                  <c:v>0.06</c:v>
                </c:pt>
              </c:numCache>
            </c:numRef>
          </c:val>
          <c:extLst>
            <c:ext xmlns:c16="http://schemas.microsoft.com/office/drawing/2014/chart" uri="{C3380CC4-5D6E-409C-BE32-E72D297353CC}">
              <c16:uniqueId val="{00000001-E83C-4996-9B99-64A28FED2FC2}"/>
            </c:ext>
          </c:extLst>
        </c:ser>
        <c:dLbls>
          <c:showLegendKey val="0"/>
          <c:showVal val="0"/>
          <c:showCatName val="0"/>
          <c:showSerName val="0"/>
          <c:showPercent val="0"/>
          <c:showBubbleSize val="0"/>
        </c:dLbls>
        <c:gapWidth val="55"/>
        <c:overlap val="100"/>
        <c:axId val="768696831"/>
        <c:axId val="615565567"/>
      </c:barChart>
      <c:catAx>
        <c:axId val="768696831"/>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100" b="0" i="0" u="none" strike="noStrike" kern="1200" baseline="0">
                <a:solidFill>
                  <a:schemeClr val="tx1"/>
                </a:solidFill>
                <a:latin typeface="+mn-lt"/>
                <a:ea typeface="+mn-ea"/>
                <a:cs typeface="+mn-cs"/>
              </a:defRPr>
            </a:pPr>
            <a:endParaRPr lang="en-US"/>
          </a:p>
        </c:txPr>
        <c:crossAx val="615565567"/>
        <c:crosses val="autoZero"/>
        <c:auto val="1"/>
        <c:lblAlgn val="ctr"/>
        <c:lblOffset val="100"/>
        <c:noMultiLvlLbl val="0"/>
      </c:catAx>
      <c:valAx>
        <c:axId val="615565567"/>
        <c:scaling>
          <c:orientation val="minMax"/>
        </c:scaling>
        <c:delete val="1"/>
        <c:axPos val="t"/>
        <c:numFmt formatCode="0%" sourceLinked="1"/>
        <c:majorTickMark val="none"/>
        <c:minorTickMark val="none"/>
        <c:tickLblPos val="nextTo"/>
        <c:crossAx val="76869683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13384792907368E-2"/>
          <c:y val="5.4612016311756606E-2"/>
          <c:w val="0.31169782252681055"/>
          <c:h val="0.61980763581753595"/>
        </c:manualLayout>
      </c:layout>
      <c:doughnutChart>
        <c:varyColors val="1"/>
        <c:ser>
          <c:idx val="0"/>
          <c:order val="0"/>
          <c:tx>
            <c:strRef>
              <c:f>Sheet1!$B$1</c:f>
              <c:strCache>
                <c:ptCount val="1"/>
                <c:pt idx="0">
                  <c:v>Column1</c:v>
                </c:pt>
              </c:strCache>
            </c:strRef>
          </c:tx>
          <c:spPr>
            <a:solidFill>
              <a:schemeClr val="tx1"/>
            </a:solidFill>
          </c:spPr>
          <c:dPt>
            <c:idx val="0"/>
            <c:bubble3D val="0"/>
            <c:spPr>
              <a:solidFill>
                <a:schemeClr val="tx2"/>
              </a:solidFill>
              <a:ln w="19050">
                <a:solidFill>
                  <a:schemeClr val="lt1"/>
                </a:solidFill>
              </a:ln>
              <a:effectLst/>
            </c:spPr>
            <c:extLst>
              <c:ext xmlns:c16="http://schemas.microsoft.com/office/drawing/2014/chart" uri="{C3380CC4-5D6E-409C-BE32-E72D297353CC}">
                <c16:uniqueId val="{00000001-F25C-469D-9D00-4E920CDFB9D6}"/>
              </c:ext>
            </c:extLst>
          </c:dPt>
          <c:dPt>
            <c:idx val="1"/>
            <c:bubble3D val="0"/>
            <c:spPr>
              <a:solidFill>
                <a:schemeClr val="tx1"/>
              </a:solidFill>
              <a:ln w="19050">
                <a:solidFill>
                  <a:schemeClr val="lt1"/>
                </a:solidFill>
              </a:ln>
              <a:effectLst/>
            </c:spPr>
            <c:extLst>
              <c:ext xmlns:c16="http://schemas.microsoft.com/office/drawing/2014/chart" uri="{C3380CC4-5D6E-409C-BE32-E72D297353CC}">
                <c16:uniqueId val="{00000003-F25C-469D-9D00-4E920CDFB9D6}"/>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F25C-469D-9D00-4E920CDFB9D6}"/>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25C-469D-9D00-4E920CDFB9D6}"/>
                </c:ext>
              </c:extLst>
            </c:dLbl>
            <c:dLbl>
              <c:idx val="1"/>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F25C-469D-9D00-4E920CDFB9D6}"/>
                </c:ext>
              </c:extLst>
            </c:dLbl>
            <c:dLbl>
              <c:idx val="2"/>
              <c:layout>
                <c:manualLayout>
                  <c:x val="6.2500000000000003E-3"/>
                  <c:y val="-3.1250000000000002E-3"/>
                </c:manualLayout>
              </c:layout>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5C-469D-9D00-4E920CDFB9D6}"/>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Canada has ample natural gas and oil resources, and we could help European countries, but we need the government to approve companies to produce more oil and gas and build new pipelines so that the resources can be shipped to the coasts and then transporte</c:v>
                </c:pt>
                <c:pt idx="1">
                  <c:v>There is no business case for Canada to export oil and gas resources to European countries. It's too costly for companies to develop and export the resources to Europe.</c:v>
                </c:pt>
                <c:pt idx="2">
                  <c:v>Don't know</c:v>
                </c:pt>
              </c:strCache>
            </c:strRef>
          </c:cat>
          <c:val>
            <c:numRef>
              <c:f>Sheet1!$B$2:$B$4</c:f>
              <c:numCache>
                <c:formatCode>0%</c:formatCode>
                <c:ptCount val="3"/>
                <c:pt idx="0">
                  <c:v>0.54</c:v>
                </c:pt>
                <c:pt idx="1">
                  <c:v>0.16</c:v>
                </c:pt>
                <c:pt idx="2">
                  <c:v>0.3</c:v>
                </c:pt>
              </c:numCache>
            </c:numRef>
          </c:val>
          <c:extLst>
            <c:ext xmlns:c16="http://schemas.microsoft.com/office/drawing/2014/chart" uri="{C3380CC4-5D6E-409C-BE32-E72D297353CC}">
              <c16:uniqueId val="{00000006-F25C-469D-9D00-4E920CDFB9D6}"/>
            </c:ext>
          </c:extLst>
        </c:ser>
        <c:dLbls>
          <c:showLegendKey val="0"/>
          <c:showVal val="1"/>
          <c:showCatName val="0"/>
          <c:showSerName val="0"/>
          <c:showPercent val="0"/>
          <c:showBubbleSize val="0"/>
          <c:showLeaderLines val="1"/>
        </c:dLbls>
        <c:firstSliceAng val="0"/>
        <c:holeSize val="0"/>
      </c:doughnutChart>
      <c:spPr>
        <a:noFill/>
        <a:ln w="25400">
          <a:noFill/>
        </a:ln>
        <a:effectLst/>
      </c:spPr>
    </c:plotArea>
    <c:legend>
      <c:legendPos val="b"/>
      <c:layout>
        <c:manualLayout>
          <c:xMode val="edge"/>
          <c:yMode val="edge"/>
          <c:x val="0.34991211620537976"/>
          <c:y val="0.34611764623248642"/>
          <c:w val="0.64680653107008257"/>
          <c:h val="0.4075164724275239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0.34813</cdr:x>
      <cdr:y>0.07064</cdr:y>
    </cdr:from>
    <cdr:to>
      <cdr:x>1</cdr:x>
      <cdr:y>0.32301</cdr:y>
    </cdr:to>
    <cdr:sp macro="" textlink="">
      <cdr:nvSpPr>
        <cdr:cNvPr id="2" name="TextBox 1">
          <a:extLst xmlns:a="http://schemas.openxmlformats.org/drawingml/2006/main">
            <a:ext uri="{FF2B5EF4-FFF2-40B4-BE49-F238E27FC236}">
              <a16:creationId xmlns:a16="http://schemas.microsoft.com/office/drawing/2014/main" id="{0E53FB39-951F-4FDE-A4C9-FCEA3160DC30}"/>
            </a:ext>
          </a:extLst>
        </cdr:cNvPr>
        <cdr:cNvSpPr txBox="1"/>
      </cdr:nvSpPr>
      <cdr:spPr>
        <a:xfrm xmlns:a="http://schemas.openxmlformats.org/drawingml/2006/main">
          <a:off x="2984408" y="241363"/>
          <a:ext cx="5588276" cy="862322"/>
        </a:xfrm>
        <a:prstGeom xmlns:a="http://schemas.openxmlformats.org/drawingml/2006/main" prst="rect">
          <a:avLst/>
        </a:prstGeom>
      </cdr:spPr>
      <cdr:txBody>
        <a:bodyPr xmlns:a="http://schemas.openxmlformats.org/drawingml/2006/main" vert="horz" wrap="square" lIns="91440" tIns="45720" rIns="91440" bIns="45720" rtlCol="0" anchor="ctr">
          <a:no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000" dirty="0"/>
            <a:t>Q2:  Prime Minister Trudeau recently claimed that there was no business case for Canada to sell our natural gas supplies to Europe. However, 101 energy executives and industry experts responded by taking out a full page ad to suggest that there was in fact a business case and Canada should step up and help our allies. They claimed that what's stopping Canada from selling our energy to Europe are government roadblocks. Which statement best represents your view:</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C47557-4D43-4F44-807C-07853139FA52}" type="datetimeFigureOut">
              <a:rPr lang="en-US" smtClean="0"/>
              <a:t>10/4/2022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40BA91-9898-BF40-8593-DDD0C1A64406}" type="slidenum">
              <a:rPr lang="en-US" smtClean="0"/>
              <a:t>‹#›</a:t>
            </a:fld>
            <a:endParaRPr lang="en-US"/>
          </a:p>
        </p:txBody>
      </p:sp>
    </p:spTree>
    <p:extLst>
      <p:ext uri="{BB962C8B-B14F-4D97-AF65-F5344CB8AC3E}">
        <p14:creationId xmlns:p14="http://schemas.microsoft.com/office/powerpoint/2010/main" val="36329313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7A45BC-E381-5D45-B4C9-4C0102229E30}" type="datetimeFigureOut">
              <a:rPr lang="en-US" smtClean="0"/>
              <a:t>10/4/2022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C3A58B-7D57-5A41-9A44-9683B0EA003B}" type="slidenum">
              <a:rPr lang="en-US" smtClean="0"/>
              <a:t>‹#›</a:t>
            </a:fld>
            <a:endParaRPr lang="en-US"/>
          </a:p>
        </p:txBody>
      </p:sp>
    </p:spTree>
    <p:extLst>
      <p:ext uri="{BB962C8B-B14F-4D97-AF65-F5344CB8AC3E}">
        <p14:creationId xmlns:p14="http://schemas.microsoft.com/office/powerpoint/2010/main" val="13693269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cs typeface="Calibri"/>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39285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C3A58B-7D57-5A41-9A44-9683B0EA003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7116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ww.esomar.org" TargetMode="External"/><Relationship Id="rId7" Type="http://schemas.openxmlformats.org/officeDocument/2006/relationships/hyperlink" Target="https://canadianresearchinsightscouncil.ca/" TargetMode="External"/><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hyperlink" Target="http://www.insightsassociation.org" TargetMode="External"/><Relationship Id="rId5" Type="http://schemas.openxmlformats.org/officeDocument/2006/relationships/image" Target="../media/image8.png"/><Relationship Id="rId4" Type="http://schemas.openxmlformats.org/officeDocument/2006/relationships/hyperlink" Target="https://www.esomar.org/uploads/public/knowledge-and-standards/codes-and-guidelines/ESOMAR_ICC-ESOMAR_Code_English.pdf" TargetMode="External"/><Relationship Id="rId9"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twitter.com/leger360" TargetMode="External"/><Relationship Id="rId7" Type="http://schemas.openxmlformats.org/officeDocument/2006/relationships/hyperlink" Target="https://www.linkedin.com/company/117931/" TargetMode="External"/><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12.png"/><Relationship Id="rId11" Type="http://schemas.openxmlformats.org/officeDocument/2006/relationships/hyperlink" Target="https://leger360.com/" TargetMode="External"/><Relationship Id="rId5" Type="http://schemas.openxmlformats.org/officeDocument/2006/relationships/hyperlink" Target="https://www.facebook.com/Leger360" TargetMode="Externa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hyperlink" Target="https://www.instagram.com/leger360/"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ww.esomar.org" TargetMode="External"/><Relationship Id="rId7" Type="http://schemas.openxmlformats.org/officeDocument/2006/relationships/hyperlink" Target="https://canadianresearchinsightscouncil.ca/" TargetMode="External"/><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hyperlink" Target="http://www.insightsassociation.org" TargetMode="External"/><Relationship Id="rId5" Type="http://schemas.openxmlformats.org/officeDocument/2006/relationships/image" Target="../media/image8.png"/><Relationship Id="rId4" Type="http://schemas.openxmlformats.org/officeDocument/2006/relationships/hyperlink" Target="https://www.esomar.org/uploads/public/knowledge-and-standards/codes-and-guidelines/ESOMAR_ICC-ESOMAR_Code_English.pdf" TargetMode="External"/><Relationship Id="rId9"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ww.esomar.org" TargetMode="External"/><Relationship Id="rId7" Type="http://schemas.openxmlformats.org/officeDocument/2006/relationships/hyperlink" Target="https://canadianresearchinsightscouncil.ca/" TargetMode="External"/><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hyperlink" Target="http://www.insightsassociation.org" TargetMode="External"/><Relationship Id="rId11" Type="http://schemas.openxmlformats.org/officeDocument/2006/relationships/hyperlink" Target="https://www.caip-paim.ca/" TargetMode="External"/><Relationship Id="rId5" Type="http://schemas.openxmlformats.org/officeDocument/2006/relationships/image" Target="../media/image8.png"/><Relationship Id="rId10" Type="http://schemas.openxmlformats.org/officeDocument/2006/relationships/image" Target="../media/image16.png"/><Relationship Id="rId4" Type="http://schemas.openxmlformats.org/officeDocument/2006/relationships/hyperlink" Target="https://www.esomar.org/uploads/public/knowledge-and-standards/codes-and-guidelines/ESOMAR_ICC-ESOMAR_Code_English.pdf" TargetMode="External"/><Relationship Id="rId9"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Pag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E03CAB-6A6D-6945-89F7-6D97BB8CE1D3}"/>
              </a:ext>
            </a:extLst>
          </p:cNvPr>
          <p:cNvSpPr/>
          <p:nvPr userDrawn="1"/>
        </p:nvSpPr>
        <p:spPr>
          <a:xfrm>
            <a:off x="0" y="0"/>
            <a:ext cx="9143294" cy="5143500"/>
          </a:xfrm>
          <a:prstGeom prst="rect">
            <a:avLst/>
          </a:prstGeom>
          <a:gradFill>
            <a:gsLst>
              <a:gs pos="100000">
                <a:srgbClr val="4D6074">
                  <a:lumMod val="37000"/>
                  <a:alpha val="11000"/>
                </a:srgbClr>
              </a:gs>
              <a:gs pos="50000">
                <a:srgbClr val="4D6074">
                  <a:alpha val="5000"/>
                </a:srgbClr>
              </a:gs>
              <a:gs pos="0">
                <a:srgbClr val="4D6074">
                  <a:lumMod val="15000"/>
                  <a:alpha val="12000"/>
                </a:srgb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a:p>
        </p:txBody>
      </p:sp>
      <p:pic>
        <p:nvPicPr>
          <p:cNvPr id="6" name="Espace réservé de l’image 16">
            <a:extLst>
              <a:ext uri="{FF2B5EF4-FFF2-40B4-BE49-F238E27FC236}">
                <a16:creationId xmlns:a16="http://schemas.microsoft.com/office/drawing/2014/main" id="{CE8922FE-5EB3-DB43-8210-65C28997B9B4}"/>
              </a:ext>
            </a:extLst>
          </p:cNvPr>
          <p:cNvPicPr>
            <a:picLocks noChangeAspect="1"/>
          </p:cNvPicPr>
          <p:nvPr userDrawn="1"/>
        </p:nvPicPr>
        <p:blipFill>
          <a:blip r:embed="rId2"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06" y="1"/>
            <a:ext cx="9142589" cy="5143500"/>
          </a:xfrm>
          <a:prstGeom prst="rect">
            <a:avLst/>
          </a:prstGeom>
        </p:spPr>
      </p:pic>
      <p:sp>
        <p:nvSpPr>
          <p:cNvPr id="7" name="Полилиния 21">
            <a:extLst>
              <a:ext uri="{FF2B5EF4-FFF2-40B4-BE49-F238E27FC236}">
                <a16:creationId xmlns:a16="http://schemas.microsoft.com/office/drawing/2014/main" id="{E5EA30AF-BDA3-9245-9F7C-4F79C10FA91D}"/>
              </a:ext>
            </a:extLst>
          </p:cNvPr>
          <p:cNvSpPr/>
          <p:nvPr userDrawn="1"/>
        </p:nvSpPr>
        <p:spPr>
          <a:xfrm rot="10800000">
            <a:off x="706" y="0"/>
            <a:ext cx="9142589" cy="5143500"/>
          </a:xfrm>
          <a:custGeom>
            <a:avLst/>
            <a:gdLst>
              <a:gd name="connsiteX0" fmla="*/ 6387593 w 18287999"/>
              <a:gd name="connsiteY0" fmla="*/ 0 h 10288588"/>
              <a:gd name="connsiteX1" fmla="*/ 11900409 w 18287999"/>
              <a:gd name="connsiteY1" fmla="*/ 0 h 10288588"/>
              <a:gd name="connsiteX2" fmla="*/ 11925645 w 18287999"/>
              <a:gd name="connsiteY2" fmla="*/ 12925 h 10288588"/>
              <a:gd name="connsiteX3" fmla="*/ 14979708 w 18287999"/>
              <a:gd name="connsiteY3" fmla="*/ 5144294 h 10288588"/>
              <a:gd name="connsiteX4" fmla="*/ 11925645 w 18287999"/>
              <a:gd name="connsiteY4" fmla="*/ 10275663 h 10288588"/>
              <a:gd name="connsiteX5" fmla="*/ 11900409 w 18287999"/>
              <a:gd name="connsiteY5" fmla="*/ 10288588 h 10288588"/>
              <a:gd name="connsiteX6" fmla="*/ 6387593 w 18287999"/>
              <a:gd name="connsiteY6" fmla="*/ 10288588 h 10288588"/>
              <a:gd name="connsiteX7" fmla="*/ 6362357 w 18287999"/>
              <a:gd name="connsiteY7" fmla="*/ 10275663 h 10288588"/>
              <a:gd name="connsiteX8" fmla="*/ 3308294 w 18287999"/>
              <a:gd name="connsiteY8" fmla="*/ 5144294 h 10288588"/>
              <a:gd name="connsiteX9" fmla="*/ 6362357 w 18287999"/>
              <a:gd name="connsiteY9" fmla="*/ 12925 h 10288588"/>
              <a:gd name="connsiteX10" fmla="*/ 0 w 18287999"/>
              <a:gd name="connsiteY10" fmla="*/ 0 h 10288588"/>
              <a:gd name="connsiteX11" fmla="*/ 5531361 w 18287999"/>
              <a:gd name="connsiteY11" fmla="*/ 0 h 10288588"/>
              <a:gd name="connsiteX12" fmla="*/ 5382212 w 18287999"/>
              <a:gd name="connsiteY12" fmla="*/ 106063 h 10288588"/>
              <a:gd name="connsiteX13" fmla="*/ 2856706 w 18287999"/>
              <a:gd name="connsiteY13" fmla="*/ 5144294 h 10288588"/>
              <a:gd name="connsiteX14" fmla="*/ 5382212 w 18287999"/>
              <a:gd name="connsiteY14" fmla="*/ 10182525 h 10288588"/>
              <a:gd name="connsiteX15" fmla="*/ 5531361 w 18287999"/>
              <a:gd name="connsiteY15" fmla="*/ 10288588 h 10288588"/>
              <a:gd name="connsiteX16" fmla="*/ 0 w 18287999"/>
              <a:gd name="connsiteY16" fmla="*/ 10288588 h 10288588"/>
              <a:gd name="connsiteX17" fmla="*/ 12756637 w 18287999"/>
              <a:gd name="connsiteY17" fmla="*/ 0 h 10288588"/>
              <a:gd name="connsiteX18" fmla="*/ 18287999 w 18287999"/>
              <a:gd name="connsiteY18" fmla="*/ 0 h 10288588"/>
              <a:gd name="connsiteX19" fmla="*/ 18287999 w 18287999"/>
              <a:gd name="connsiteY19" fmla="*/ 10288588 h 10288588"/>
              <a:gd name="connsiteX20" fmla="*/ 12756637 w 18287999"/>
              <a:gd name="connsiteY20" fmla="*/ 10288588 h 10288588"/>
              <a:gd name="connsiteX21" fmla="*/ 12905787 w 18287999"/>
              <a:gd name="connsiteY21" fmla="*/ 10182525 h 10288588"/>
              <a:gd name="connsiteX22" fmla="*/ 15431293 w 18287999"/>
              <a:gd name="connsiteY22" fmla="*/ 5144294 h 10288588"/>
              <a:gd name="connsiteX23" fmla="*/ 12905787 w 18287999"/>
              <a:gd name="connsiteY23" fmla="*/ 106063 h 1028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87999" h="10288588">
                <a:moveTo>
                  <a:pt x="6387593" y="0"/>
                </a:moveTo>
                <a:lnTo>
                  <a:pt x="11900409" y="0"/>
                </a:lnTo>
                <a:lnTo>
                  <a:pt x="11925645" y="12925"/>
                </a:lnTo>
                <a:cubicBezTo>
                  <a:pt x="13744782" y="1001139"/>
                  <a:pt x="14979708" y="2928501"/>
                  <a:pt x="14979708" y="5144294"/>
                </a:cubicBezTo>
                <a:cubicBezTo>
                  <a:pt x="14979708" y="7360087"/>
                  <a:pt x="13744782" y="9287449"/>
                  <a:pt x="11925645" y="10275663"/>
                </a:cubicBezTo>
                <a:lnTo>
                  <a:pt x="11900409" y="10288588"/>
                </a:lnTo>
                <a:lnTo>
                  <a:pt x="6387593" y="10288588"/>
                </a:lnTo>
                <a:lnTo>
                  <a:pt x="6362357" y="10275663"/>
                </a:lnTo>
                <a:cubicBezTo>
                  <a:pt x="4543219" y="9287449"/>
                  <a:pt x="3308294" y="7360087"/>
                  <a:pt x="3308294" y="5144294"/>
                </a:cubicBezTo>
                <a:cubicBezTo>
                  <a:pt x="3308294" y="2928501"/>
                  <a:pt x="4543219" y="1001139"/>
                  <a:pt x="6362357" y="12925"/>
                </a:cubicBezTo>
                <a:close/>
                <a:moveTo>
                  <a:pt x="0" y="0"/>
                </a:moveTo>
                <a:lnTo>
                  <a:pt x="5531361" y="0"/>
                </a:lnTo>
                <a:lnTo>
                  <a:pt x="5382212" y="106063"/>
                </a:lnTo>
                <a:cubicBezTo>
                  <a:pt x="3849074" y="1252627"/>
                  <a:pt x="2856706" y="3082570"/>
                  <a:pt x="2856706" y="5144294"/>
                </a:cubicBezTo>
                <a:cubicBezTo>
                  <a:pt x="2856706" y="7206018"/>
                  <a:pt x="3849074" y="9035961"/>
                  <a:pt x="5382212" y="10182525"/>
                </a:cubicBezTo>
                <a:lnTo>
                  <a:pt x="5531361" y="10288588"/>
                </a:lnTo>
                <a:lnTo>
                  <a:pt x="0" y="10288588"/>
                </a:lnTo>
                <a:close/>
                <a:moveTo>
                  <a:pt x="12756637" y="0"/>
                </a:moveTo>
                <a:lnTo>
                  <a:pt x="18287999" y="0"/>
                </a:lnTo>
                <a:lnTo>
                  <a:pt x="18287999" y="10288588"/>
                </a:lnTo>
                <a:lnTo>
                  <a:pt x="12756637" y="10288588"/>
                </a:lnTo>
                <a:lnTo>
                  <a:pt x="12905787" y="10182525"/>
                </a:lnTo>
                <a:cubicBezTo>
                  <a:pt x="14438925" y="9035961"/>
                  <a:pt x="15431293" y="7206018"/>
                  <a:pt x="15431293" y="5144294"/>
                </a:cubicBezTo>
                <a:cubicBezTo>
                  <a:pt x="15431293" y="3082570"/>
                  <a:pt x="14438925" y="1252627"/>
                  <a:pt x="12905787" y="106063"/>
                </a:cubicBezTo>
                <a:close/>
              </a:path>
            </a:pathLst>
          </a:custGeom>
          <a:gradFill flip="none" rotWithShape="1">
            <a:gsLst>
              <a:gs pos="100000">
                <a:srgbClr val="4D6074">
                  <a:alpha val="76000"/>
                  <a:lumMod val="37000"/>
                </a:srgbClr>
              </a:gs>
              <a:gs pos="51000">
                <a:srgbClr val="4D6074">
                  <a:alpha val="76000"/>
                </a:srgbClr>
              </a:gs>
              <a:gs pos="0">
                <a:srgbClr val="4D6074">
                  <a:alpha val="82000"/>
                  <a:lumMod val="1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54" eaLnBrk="0" fontAlgn="base" hangingPunct="0">
              <a:spcBef>
                <a:spcPct val="0"/>
              </a:spcBef>
              <a:spcAft>
                <a:spcPct val="0"/>
              </a:spcAft>
              <a:defRPr/>
            </a:pPr>
            <a:endParaRPr lang="en-CA" sz="900" noProof="0">
              <a:solidFill>
                <a:srgbClr val="3F3F3F"/>
              </a:solidFill>
              <a:latin typeface="Calibri" panose="020F0502020204030204"/>
            </a:endParaRPr>
          </a:p>
        </p:txBody>
      </p:sp>
      <p:sp>
        <p:nvSpPr>
          <p:cNvPr id="8" name="TextBox 7">
            <a:extLst>
              <a:ext uri="{FF2B5EF4-FFF2-40B4-BE49-F238E27FC236}">
                <a16:creationId xmlns:a16="http://schemas.microsoft.com/office/drawing/2014/main" id="{AAE09DB1-E5BF-044D-ADCB-67B8558731E4}"/>
              </a:ext>
            </a:extLst>
          </p:cNvPr>
          <p:cNvSpPr txBox="1"/>
          <p:nvPr userDrawn="1"/>
        </p:nvSpPr>
        <p:spPr>
          <a:xfrm>
            <a:off x="2395529" y="3488162"/>
            <a:ext cx="4329943" cy="1061829"/>
          </a:xfrm>
          <a:prstGeom prst="rect">
            <a:avLst/>
          </a:prstGeom>
          <a:noFill/>
        </p:spPr>
        <p:txBody>
          <a:bodyPr wrap="square" rtlCol="0">
            <a:spAutoFit/>
          </a:bodyPr>
          <a:lstStyle/>
          <a:p>
            <a:pPr algn="ctr" defTabSz="457154" eaLnBrk="0" fontAlgn="base" hangingPunct="0">
              <a:spcBef>
                <a:spcPct val="0"/>
              </a:spcBef>
              <a:spcAft>
                <a:spcPct val="0"/>
              </a:spcAft>
              <a:defRPr/>
            </a:pPr>
            <a:r>
              <a:rPr lang="en-CA" sz="2100" noProof="0">
                <a:solidFill>
                  <a:srgbClr val="FFFFFF"/>
                </a:solidFill>
                <a:latin typeface="Calibri Light" panose="020F0302020204030204"/>
                <a:ea typeface="Roboto Light" panose="02000000000000000000" pitchFamily="2" charset="0"/>
                <a:cs typeface="Open Sans Light" panose="020B0306030504020204" pitchFamily="34" charset="0"/>
              </a:rPr>
              <a:t>THE LARGEST CANADIAN-OWNED</a:t>
            </a:r>
          </a:p>
          <a:p>
            <a:pPr algn="ctr" defTabSz="457154" eaLnBrk="0" fontAlgn="base" hangingPunct="0">
              <a:spcBef>
                <a:spcPct val="0"/>
              </a:spcBef>
              <a:spcAft>
                <a:spcPct val="0"/>
              </a:spcAft>
              <a:defRPr/>
            </a:pPr>
            <a:r>
              <a:rPr lang="en-CA" sz="2100" noProof="0">
                <a:solidFill>
                  <a:srgbClr val="FFFFFF"/>
                </a:solidFill>
                <a:latin typeface="Calibri Light" panose="020F0302020204030204"/>
                <a:ea typeface="Roboto Light" panose="02000000000000000000" pitchFamily="2" charset="0"/>
                <a:cs typeface="Open Sans Light" panose="020B0306030504020204" pitchFamily="34" charset="0"/>
              </a:rPr>
              <a:t>POLLING, MARKET RESEARCH</a:t>
            </a:r>
          </a:p>
          <a:p>
            <a:pPr algn="ctr" defTabSz="457154" eaLnBrk="0" fontAlgn="base" hangingPunct="0">
              <a:spcBef>
                <a:spcPct val="0"/>
              </a:spcBef>
              <a:spcAft>
                <a:spcPct val="0"/>
              </a:spcAft>
              <a:defRPr/>
            </a:pPr>
            <a:r>
              <a:rPr lang="en-CA" sz="2100" noProof="0">
                <a:solidFill>
                  <a:srgbClr val="FFFFFF"/>
                </a:solidFill>
                <a:latin typeface="Calibri Light" panose="020F0302020204030204"/>
                <a:ea typeface="Roboto Light" panose="02000000000000000000" pitchFamily="2" charset="0"/>
                <a:cs typeface="Open Sans Light" panose="020B0306030504020204" pitchFamily="34" charset="0"/>
              </a:rPr>
              <a:t>AND ANALYTICS FIRM</a:t>
            </a:r>
          </a:p>
        </p:txBody>
      </p:sp>
      <p:pic>
        <p:nvPicPr>
          <p:cNvPr id="9" name="Image 11">
            <a:extLst>
              <a:ext uri="{FF2B5EF4-FFF2-40B4-BE49-F238E27FC236}">
                <a16:creationId xmlns:a16="http://schemas.microsoft.com/office/drawing/2014/main" id="{E4E3253C-EC5F-4F4F-AF81-D99BA4587A3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61049" y="1694505"/>
            <a:ext cx="2796256" cy="1569828"/>
          </a:xfrm>
          <a:prstGeom prst="rect">
            <a:avLst/>
          </a:prstGeom>
        </p:spPr>
      </p:pic>
      <p:grpSp>
        <p:nvGrpSpPr>
          <p:cNvPr id="13" name="Group 12">
            <a:extLst>
              <a:ext uri="{FF2B5EF4-FFF2-40B4-BE49-F238E27FC236}">
                <a16:creationId xmlns:a16="http://schemas.microsoft.com/office/drawing/2014/main" id="{B39EE6EB-DD1A-0249-AB6A-3E5BB4F94680}"/>
              </a:ext>
            </a:extLst>
          </p:cNvPr>
          <p:cNvGrpSpPr/>
          <p:nvPr userDrawn="1"/>
        </p:nvGrpSpPr>
        <p:grpSpPr>
          <a:xfrm>
            <a:off x="1049599" y="4841462"/>
            <a:ext cx="7276029" cy="223139"/>
            <a:chOff x="2098111" y="9684437"/>
            <a:chExt cx="14554304" cy="446349"/>
          </a:xfrm>
        </p:grpSpPr>
        <p:sp>
          <p:nvSpPr>
            <p:cNvPr id="14" name="ZoneTexte 5">
              <a:extLst>
                <a:ext uri="{FF2B5EF4-FFF2-40B4-BE49-F238E27FC236}">
                  <a16:creationId xmlns:a16="http://schemas.microsoft.com/office/drawing/2014/main" id="{FA19F63C-CE91-3C40-8101-F11CEEF99D32}"/>
                </a:ext>
              </a:extLst>
            </p:cNvPr>
            <p:cNvSpPr txBox="1"/>
            <p:nvPr/>
          </p:nvSpPr>
          <p:spPr>
            <a:xfrm>
              <a:off x="5350361" y="9684437"/>
              <a:ext cx="7535977" cy="446347"/>
            </a:xfrm>
            <a:prstGeom prst="rect">
              <a:avLst/>
            </a:prstGeom>
            <a:noFill/>
          </p:spPr>
          <p:txBody>
            <a:bodyPr wrap="square" rtlCol="0">
              <a:spAutoFit/>
            </a:bodyPr>
            <a:lstStyle/>
            <a:p>
              <a:pPr algn="ctr" defTabSz="457154" eaLnBrk="0" fontAlgn="base" hangingPunct="0">
                <a:spcBef>
                  <a:spcPct val="0"/>
                </a:spcBef>
                <a:spcAft>
                  <a:spcPct val="0"/>
                </a:spcAft>
                <a:defRPr/>
              </a:pPr>
              <a:r>
                <a:rPr lang="en-CA" sz="850" noProof="0">
                  <a:solidFill>
                    <a:srgbClr val="FFFFFF"/>
                  </a:solidFill>
                  <a:latin typeface="Calibri Light" panose="020F0302020204030204"/>
                </a:rPr>
                <a:t>TORONTO     </a:t>
              </a:r>
              <a:r>
                <a:rPr lang="en-CA" sz="850" noProof="0">
                  <a:solidFill>
                    <a:srgbClr val="FF0000"/>
                  </a:solidFill>
                  <a:latin typeface="Calibri" panose="020F0502020204030204" pitchFamily="34" charset="0"/>
                </a:rPr>
                <a:t>•</a:t>
              </a:r>
              <a:r>
                <a:rPr lang="en-CA" sz="850" noProof="0">
                  <a:solidFill>
                    <a:srgbClr val="FFFFFF"/>
                  </a:solidFill>
                  <a:latin typeface="Calibri" panose="020F0502020204030204" pitchFamily="34" charset="0"/>
                </a:rPr>
                <a:t>     </a:t>
              </a:r>
              <a:r>
                <a:rPr lang="en-CA" sz="850" noProof="0">
                  <a:solidFill>
                    <a:srgbClr val="FFFFFF"/>
                  </a:solidFill>
                  <a:latin typeface="Calibri Light" panose="020F0302020204030204"/>
                </a:rPr>
                <a:t>WINNIPEG</a:t>
              </a:r>
              <a:r>
                <a:rPr lang="en-CA" sz="850" noProof="0">
                  <a:solidFill>
                    <a:srgbClr val="FFFFFF"/>
                  </a:solidFill>
                  <a:latin typeface="Calibri" panose="020F0502020204030204" pitchFamily="34" charset="0"/>
                </a:rPr>
                <a:t>     </a:t>
              </a:r>
              <a:r>
                <a:rPr lang="en-CA" sz="850" noProof="0">
                  <a:solidFill>
                    <a:srgbClr val="FF0000"/>
                  </a:solidFill>
                  <a:latin typeface="Calibri" panose="020F0502020204030204" pitchFamily="34" charset="0"/>
                </a:rPr>
                <a:t>•    </a:t>
              </a:r>
              <a:r>
                <a:rPr lang="en-CA" sz="850" noProof="0">
                  <a:solidFill>
                    <a:srgbClr val="FFFFFF"/>
                  </a:solidFill>
                  <a:latin typeface="Calibri" panose="020F0502020204030204" pitchFamily="34" charset="0"/>
                </a:rPr>
                <a:t>  </a:t>
              </a:r>
              <a:r>
                <a:rPr lang="en-CA" sz="850" noProof="0">
                  <a:solidFill>
                    <a:srgbClr val="FFFFFF"/>
                  </a:solidFill>
                  <a:latin typeface="Calibri Light" panose="020F0302020204030204"/>
                </a:rPr>
                <a:t>EDMONTON</a:t>
              </a:r>
              <a:r>
                <a:rPr lang="en-CA" sz="850" noProof="0">
                  <a:solidFill>
                    <a:srgbClr val="FFFFFF"/>
                  </a:solidFill>
                  <a:latin typeface="Calibri" panose="020F0502020204030204" pitchFamily="34" charset="0"/>
                </a:rPr>
                <a:t>      </a:t>
              </a:r>
              <a:r>
                <a:rPr lang="en-CA" sz="850" noProof="0">
                  <a:solidFill>
                    <a:srgbClr val="FF0000"/>
                  </a:solidFill>
                  <a:latin typeface="Calibri" panose="020F0502020204030204" pitchFamily="34" charset="0"/>
                </a:rPr>
                <a:t>•</a:t>
              </a:r>
              <a:r>
                <a:rPr lang="en-CA" sz="850" noProof="0">
                  <a:solidFill>
                    <a:srgbClr val="FFFFFF"/>
                  </a:solidFill>
                  <a:latin typeface="Calibri" panose="020F0502020204030204" pitchFamily="34" charset="0"/>
                </a:rPr>
                <a:t>      </a:t>
              </a:r>
              <a:r>
                <a:rPr lang="en-CA" sz="850" noProof="0">
                  <a:solidFill>
                    <a:srgbClr val="FFFFFF"/>
                  </a:solidFill>
                  <a:latin typeface="Calibri Light" panose="020F0302020204030204"/>
                </a:rPr>
                <a:t>CALGARY</a:t>
              </a:r>
            </a:p>
          </p:txBody>
        </p:sp>
        <p:sp>
          <p:nvSpPr>
            <p:cNvPr id="15" name="Rectangle 14">
              <a:extLst>
                <a:ext uri="{FF2B5EF4-FFF2-40B4-BE49-F238E27FC236}">
                  <a16:creationId xmlns:a16="http://schemas.microsoft.com/office/drawing/2014/main" id="{1DEF26BC-0CE1-D545-942C-FFDE2DB8639F}"/>
                </a:ext>
              </a:extLst>
            </p:cNvPr>
            <p:cNvSpPr/>
            <p:nvPr/>
          </p:nvSpPr>
          <p:spPr>
            <a:xfrm>
              <a:off x="2098111" y="9684439"/>
              <a:ext cx="3139804" cy="446347"/>
            </a:xfrm>
            <a:prstGeom prst="rect">
              <a:avLst/>
            </a:prstGeom>
          </p:spPr>
          <p:txBody>
            <a:bodyPr wrap="none">
              <a:spAutoFit/>
            </a:bodyPr>
            <a:lstStyle/>
            <a:p>
              <a:pPr algn="ctr" defTabSz="457154" eaLnBrk="0" fontAlgn="base" hangingPunct="0">
                <a:spcBef>
                  <a:spcPct val="0"/>
                </a:spcBef>
                <a:spcAft>
                  <a:spcPct val="0"/>
                </a:spcAft>
                <a:defRPr/>
              </a:pPr>
              <a:r>
                <a:rPr lang="en-CA" sz="850" noProof="0">
                  <a:solidFill>
                    <a:srgbClr val="FFFFFF"/>
                  </a:solidFill>
                  <a:latin typeface="Calibri Light" panose="020F0302020204030204"/>
                </a:rPr>
                <a:t>MONTREAL     </a:t>
              </a:r>
              <a:r>
                <a:rPr lang="en-CA" sz="850" noProof="0">
                  <a:solidFill>
                    <a:srgbClr val="FF0000"/>
                  </a:solidFill>
                  <a:latin typeface="Calibri Light" panose="020F0302020204030204"/>
                </a:rPr>
                <a:t>•</a:t>
              </a:r>
              <a:r>
                <a:rPr lang="en-CA" sz="850" noProof="0">
                  <a:solidFill>
                    <a:srgbClr val="FFFFFF"/>
                  </a:solidFill>
                  <a:latin typeface="Calibri Light" panose="020F0302020204030204"/>
                </a:rPr>
                <a:t>      QUEBEC 		</a:t>
              </a:r>
              <a:endParaRPr lang="en-CA" sz="850" noProof="0">
                <a:solidFill>
                  <a:prstClr val="black"/>
                </a:solidFill>
                <a:latin typeface="Calibri Light" panose="020F0302020204030204"/>
              </a:endParaRPr>
            </a:p>
          </p:txBody>
        </p:sp>
        <p:sp>
          <p:nvSpPr>
            <p:cNvPr id="16" name="Rectangle 15">
              <a:extLst>
                <a:ext uri="{FF2B5EF4-FFF2-40B4-BE49-F238E27FC236}">
                  <a16:creationId xmlns:a16="http://schemas.microsoft.com/office/drawing/2014/main" id="{C5B91333-771A-BF4D-92F1-9BD8776CD735}"/>
                </a:ext>
              </a:extLst>
            </p:cNvPr>
            <p:cNvSpPr/>
            <p:nvPr/>
          </p:nvSpPr>
          <p:spPr>
            <a:xfrm>
              <a:off x="13406794" y="9684439"/>
              <a:ext cx="3245621" cy="446347"/>
            </a:xfrm>
            <a:prstGeom prst="rect">
              <a:avLst/>
            </a:prstGeom>
          </p:spPr>
          <p:txBody>
            <a:bodyPr wrap="none">
              <a:spAutoFit/>
            </a:bodyPr>
            <a:lstStyle/>
            <a:p>
              <a:pPr algn="ctr" defTabSz="457154" eaLnBrk="0" fontAlgn="base" hangingPunct="0">
                <a:spcBef>
                  <a:spcPct val="0"/>
                </a:spcBef>
                <a:spcAft>
                  <a:spcPct val="0"/>
                </a:spcAft>
                <a:defRPr/>
              </a:pPr>
              <a:r>
                <a:rPr lang="en-CA" sz="850" noProof="0">
                  <a:solidFill>
                    <a:srgbClr val="FFFFFF"/>
                  </a:solidFill>
                  <a:latin typeface="Calibri Light" panose="020F0302020204030204"/>
                </a:rPr>
                <a:t>VANCOUVER    </a:t>
              </a:r>
              <a:r>
                <a:rPr lang="en-CA" sz="850" noProof="0">
                  <a:solidFill>
                    <a:srgbClr val="FF0000"/>
                  </a:solidFill>
                  <a:latin typeface="Calibri Light" panose="020F0302020204030204"/>
                </a:rPr>
                <a:t>•</a:t>
              </a:r>
              <a:r>
                <a:rPr lang="en-CA" sz="850" noProof="0">
                  <a:solidFill>
                    <a:srgbClr val="FFFFFF"/>
                  </a:solidFill>
                  <a:latin typeface="Calibri Light" panose="020F0302020204030204"/>
                </a:rPr>
                <a:t>    PHILADELPHIA</a:t>
              </a:r>
              <a:endParaRPr lang="en-CA" sz="850" noProof="0">
                <a:solidFill>
                  <a:prstClr val="black"/>
                </a:solidFill>
                <a:latin typeface="Calibri Light" panose="020F0302020204030204"/>
              </a:endParaRPr>
            </a:p>
          </p:txBody>
        </p:sp>
      </p:grpSp>
    </p:spTree>
    <p:extLst>
      <p:ext uri="{BB962C8B-B14F-4D97-AF65-F5344CB8AC3E}">
        <p14:creationId xmlns:p14="http://schemas.microsoft.com/office/powerpoint/2010/main" val="403997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allAtOnce"/>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port_Page_text">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373821" y="431563"/>
            <a:ext cx="7239314" cy="517396"/>
          </a:xfrm>
        </p:spPr>
        <p:txBody>
          <a:bodyPr>
            <a:normAutofit/>
          </a:bodyPr>
          <a:lstStyle>
            <a:lvl1pPr algn="l">
              <a:defRPr sz="2400" b="1">
                <a:latin typeface="Calibri"/>
                <a:cs typeface="Calibri"/>
              </a:defRPr>
            </a:lvl1pPr>
          </a:lstStyle>
          <a:p>
            <a:r>
              <a:rPr lang="en-CA" noProof="0"/>
              <a:t>CLICK TO EDIT MASTER TITLE STYLE</a:t>
            </a:r>
          </a:p>
        </p:txBody>
      </p:sp>
      <p:sp>
        <p:nvSpPr>
          <p:cNvPr id="3" name="Text Placeholder 2"/>
          <p:cNvSpPr>
            <a:spLocks noGrp="1"/>
          </p:cNvSpPr>
          <p:nvPr>
            <p:ph type="body" sz="quarter" idx="13"/>
          </p:nvPr>
        </p:nvSpPr>
        <p:spPr>
          <a:xfrm>
            <a:off x="373318" y="1136650"/>
            <a:ext cx="8427782" cy="3449638"/>
          </a:xfrm>
        </p:spPr>
        <p:txBody>
          <a:bodyPr>
            <a:normAutofit/>
          </a:bodyPr>
          <a:lstStyle>
            <a:lvl1pPr marL="0" indent="0">
              <a:buFontTx/>
              <a:buNone/>
              <a:defRPr sz="2000" b="0" i="0">
                <a:latin typeface="Calibri"/>
                <a:cs typeface="Calibri"/>
              </a:defRPr>
            </a:lvl1pPr>
            <a:lvl2pPr marL="300038" indent="-300038">
              <a:defRPr sz="2000" baseline="0">
                <a:latin typeface="Calibri"/>
                <a:cs typeface="Calibri"/>
              </a:defRPr>
            </a:lvl2pPr>
            <a:lvl3pPr marL="538163" indent="-238125">
              <a:defRPr sz="1800" b="0" i="0">
                <a:latin typeface="Calibri"/>
                <a:cs typeface="Calibri"/>
              </a:defRPr>
            </a:lvl3pPr>
            <a:lvl4pPr marL="838200" indent="-300038">
              <a:defRPr sz="1800" b="0" i="0">
                <a:latin typeface="Calibri"/>
                <a:cs typeface="Calibri"/>
              </a:defRPr>
            </a:lvl4pPr>
            <a:lvl5pPr marL="1076325" indent="-238125">
              <a:defRPr sz="1800" b="0" i="0" baseline="0">
                <a:latin typeface="Calibri"/>
                <a:cs typeface="Calibri"/>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9"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CA" noProof="0" smtClean="0"/>
              <a:pPr/>
              <a:t>‹#›</a:t>
            </a:fld>
            <a:endParaRPr lang="en-CA" noProof="0"/>
          </a:p>
        </p:txBody>
      </p:sp>
      <p:cxnSp>
        <p:nvCxnSpPr>
          <p:cNvPr id="4" name="Straight Connector 3">
            <a:extLst>
              <a:ext uri="{FF2B5EF4-FFF2-40B4-BE49-F238E27FC236}">
                <a16:creationId xmlns:a16="http://schemas.microsoft.com/office/drawing/2014/main" id="{007A9FFF-D085-4755-81A9-3CAFF203996C}"/>
              </a:ext>
            </a:extLst>
          </p:cNvPr>
          <p:cNvCxnSpPr>
            <a:cxnSpLocks/>
          </p:cNvCxnSpPr>
          <p:nvPr userDrawn="1"/>
        </p:nvCxnSpPr>
        <p:spPr>
          <a:xfrm>
            <a:off x="464344"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D0EA908C-695E-4FFB-82C1-109FD002CC1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spTree>
    <p:extLst>
      <p:ext uri="{BB962C8B-B14F-4D97-AF65-F5344CB8AC3E}">
        <p14:creationId xmlns:p14="http://schemas.microsoft.com/office/powerpoint/2010/main" val="409144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port_Page_text + photo">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5442962" y="0"/>
            <a:ext cx="3701038" cy="5143500"/>
          </a:xfrm>
        </p:spPr>
        <p:txBody>
          <a:bodyPr anchor="ctr"/>
          <a:lstStyle>
            <a:lvl1pPr marL="0" indent="0" algn="ctr">
              <a:buNone/>
              <a:defRPr/>
            </a:lvl1pPr>
          </a:lstStyle>
          <a:p>
            <a:r>
              <a:rPr lang="en-CA" noProof="0"/>
              <a:t>Picture</a:t>
            </a:r>
          </a:p>
        </p:txBody>
      </p:sp>
      <p:sp>
        <p:nvSpPr>
          <p:cNvPr id="12" name="Title 11"/>
          <p:cNvSpPr>
            <a:spLocks noGrp="1"/>
          </p:cNvSpPr>
          <p:nvPr>
            <p:ph type="title" hasCustomPrompt="1"/>
          </p:nvPr>
        </p:nvSpPr>
        <p:spPr>
          <a:xfrm>
            <a:off x="373821" y="431563"/>
            <a:ext cx="4826942" cy="517396"/>
          </a:xfrm>
        </p:spPr>
        <p:txBody>
          <a:bodyPr>
            <a:normAutofit/>
          </a:bodyPr>
          <a:lstStyle>
            <a:lvl1pPr algn="l">
              <a:defRPr sz="2400" b="1">
                <a:latin typeface="Calibri"/>
                <a:cs typeface="Calibri"/>
              </a:defRPr>
            </a:lvl1pPr>
          </a:lstStyle>
          <a:p>
            <a:r>
              <a:rPr lang="en-CA" noProof="0"/>
              <a:t>CLICK TO EDIT MASTER TITLE STYLE</a:t>
            </a:r>
          </a:p>
        </p:txBody>
      </p:sp>
      <p:sp>
        <p:nvSpPr>
          <p:cNvPr id="3" name="Text Placeholder 2"/>
          <p:cNvSpPr>
            <a:spLocks noGrp="1"/>
          </p:cNvSpPr>
          <p:nvPr>
            <p:ph type="body" sz="quarter" idx="13"/>
          </p:nvPr>
        </p:nvSpPr>
        <p:spPr>
          <a:xfrm>
            <a:off x="373318" y="1136650"/>
            <a:ext cx="4827445" cy="3449638"/>
          </a:xfrm>
        </p:spPr>
        <p:txBody>
          <a:bodyPr>
            <a:normAutofit/>
          </a:bodyPr>
          <a:lstStyle>
            <a:lvl1pPr marL="0" indent="0">
              <a:buFontTx/>
              <a:buNone/>
              <a:defRPr sz="2000" b="0" i="0">
                <a:latin typeface="Calibri"/>
                <a:cs typeface="Calibri"/>
              </a:defRPr>
            </a:lvl1pPr>
            <a:lvl2pPr marL="300038" indent="-300038">
              <a:defRPr sz="2000">
                <a:latin typeface="Calibri"/>
                <a:cs typeface="Calibri"/>
              </a:defRPr>
            </a:lvl2pPr>
            <a:lvl3pPr marL="538163" indent="-238125">
              <a:defRPr sz="1800" b="0" i="0">
                <a:latin typeface="Calibri"/>
                <a:cs typeface="Calibri"/>
              </a:defRPr>
            </a:lvl3pPr>
            <a:lvl4pPr marL="838200" indent="-300038">
              <a:defRPr sz="1800" b="0" i="0">
                <a:latin typeface="Calibri"/>
                <a:cs typeface="Calibri"/>
              </a:defRPr>
            </a:lvl4pPr>
            <a:lvl5pPr marL="1076325" indent="-238125">
              <a:defRPr sz="1800" b="0" i="0">
                <a:latin typeface="Calibri"/>
                <a:cs typeface="Calibri"/>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CA" noProof="0" smtClean="0"/>
              <a:pPr/>
              <a:t>‹#›</a:t>
            </a:fld>
            <a:endParaRPr lang="en-CA" noProof="0"/>
          </a:p>
        </p:txBody>
      </p:sp>
      <p:cxnSp>
        <p:nvCxnSpPr>
          <p:cNvPr id="4" name="Straight Connector 3">
            <a:extLst>
              <a:ext uri="{FF2B5EF4-FFF2-40B4-BE49-F238E27FC236}">
                <a16:creationId xmlns:a16="http://schemas.microsoft.com/office/drawing/2014/main" id="{4045556B-398D-45C5-856A-3A57E3483E08}"/>
              </a:ext>
            </a:extLst>
          </p:cNvPr>
          <p:cNvCxnSpPr>
            <a:cxnSpLocks/>
          </p:cNvCxnSpPr>
          <p:nvPr userDrawn="1"/>
        </p:nvCxnSpPr>
        <p:spPr>
          <a:xfrm>
            <a:off x="464344"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D9AEAFA4-957C-4DFC-8E22-A2AB17555A9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spTree>
    <p:extLst>
      <p:ext uri="{BB962C8B-B14F-4D97-AF65-F5344CB8AC3E}">
        <p14:creationId xmlns:p14="http://schemas.microsoft.com/office/powerpoint/2010/main" val="157208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port_Page_team">
    <p:spTree>
      <p:nvGrpSpPr>
        <p:cNvPr id="1" name=""/>
        <p:cNvGrpSpPr/>
        <p:nvPr/>
      </p:nvGrpSpPr>
      <p:grpSpPr>
        <a:xfrm>
          <a:off x="0" y="0"/>
          <a:ext cx="0" cy="0"/>
          <a:chOff x="0" y="0"/>
          <a:chExt cx="0" cy="0"/>
        </a:xfrm>
      </p:grpSpPr>
      <p:sp>
        <p:nvSpPr>
          <p:cNvPr id="2" name="Rectangle 1"/>
          <p:cNvSpPr/>
          <p:nvPr userDrawn="1"/>
        </p:nvSpPr>
        <p:spPr>
          <a:xfrm>
            <a:off x="545117" y="1201350"/>
            <a:ext cx="2413311" cy="2958758"/>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noProof="0"/>
          </a:p>
        </p:txBody>
      </p:sp>
      <p:sp>
        <p:nvSpPr>
          <p:cNvPr id="13" name="Title 11"/>
          <p:cNvSpPr>
            <a:spLocks noGrp="1"/>
          </p:cNvSpPr>
          <p:nvPr>
            <p:ph type="title" hasCustomPrompt="1"/>
          </p:nvPr>
        </p:nvSpPr>
        <p:spPr>
          <a:xfrm>
            <a:off x="373821" y="431563"/>
            <a:ext cx="4826942" cy="517396"/>
          </a:xfrm>
        </p:spPr>
        <p:txBody>
          <a:bodyPr>
            <a:normAutofit/>
          </a:bodyPr>
          <a:lstStyle>
            <a:lvl1pPr algn="l">
              <a:defRPr sz="2400" b="1">
                <a:latin typeface="Calibri"/>
                <a:cs typeface="Calibri"/>
              </a:defRPr>
            </a:lvl1pPr>
          </a:lstStyle>
          <a:p>
            <a:r>
              <a:rPr lang="en-CA" noProof="0"/>
              <a:t>CLICK TO EDIT MASTER TITLE STYLE</a:t>
            </a:r>
          </a:p>
        </p:txBody>
      </p:sp>
      <p:sp>
        <p:nvSpPr>
          <p:cNvPr id="17"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CA" noProof="0" smtClean="0"/>
              <a:pPr/>
              <a:t>‹#›</a:t>
            </a:fld>
            <a:endParaRPr lang="en-CA" noProof="0"/>
          </a:p>
        </p:txBody>
      </p:sp>
      <p:sp>
        <p:nvSpPr>
          <p:cNvPr id="15" name="Picture Placeholder 6"/>
          <p:cNvSpPr>
            <a:spLocks noGrp="1"/>
          </p:cNvSpPr>
          <p:nvPr>
            <p:ph type="pic" sz="quarter" idx="14" hasCustomPrompt="1"/>
          </p:nvPr>
        </p:nvSpPr>
        <p:spPr>
          <a:xfrm>
            <a:off x="649318" y="1311611"/>
            <a:ext cx="2206136" cy="1976659"/>
          </a:xfrm>
        </p:spPr>
        <p:txBody>
          <a:bodyPr anchor="ctr"/>
          <a:lstStyle>
            <a:lvl1pPr marL="0" indent="0" algn="ctr">
              <a:buNone/>
              <a:defRPr/>
            </a:lvl1pPr>
          </a:lstStyle>
          <a:p>
            <a:r>
              <a:rPr lang="en-CA" noProof="0"/>
              <a:t>Picture</a:t>
            </a:r>
          </a:p>
        </p:txBody>
      </p:sp>
      <p:sp>
        <p:nvSpPr>
          <p:cNvPr id="3" name="Subtitle 2"/>
          <p:cNvSpPr>
            <a:spLocks noGrp="1"/>
          </p:cNvSpPr>
          <p:nvPr>
            <p:ph type="subTitle" idx="1" hasCustomPrompt="1"/>
          </p:nvPr>
        </p:nvSpPr>
        <p:spPr>
          <a:xfrm>
            <a:off x="649318" y="3350056"/>
            <a:ext cx="2206136" cy="707080"/>
          </a:xfrm>
        </p:spPr>
        <p:txBody>
          <a:bodyPr anchor="ctr">
            <a:normAutofit/>
          </a:bodyPr>
          <a:lstStyle>
            <a:lvl1pPr marL="0" indent="0" algn="ctr">
              <a:lnSpc>
                <a:spcPct val="90000"/>
              </a:lnSpc>
              <a:buNone/>
              <a:defRPr sz="18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dirty="0"/>
              <a:t>Name</a:t>
            </a:r>
            <a:br>
              <a:rPr lang="en-CA" noProof="0" dirty="0"/>
            </a:br>
            <a:r>
              <a:rPr lang="en-CA" noProof="0" dirty="0"/>
              <a:t>Last Name</a:t>
            </a:r>
          </a:p>
        </p:txBody>
      </p:sp>
      <p:sp>
        <p:nvSpPr>
          <p:cNvPr id="31" name="Rectangle 30"/>
          <p:cNvSpPr/>
          <p:nvPr userDrawn="1"/>
        </p:nvSpPr>
        <p:spPr>
          <a:xfrm>
            <a:off x="3354221" y="1201350"/>
            <a:ext cx="2413311" cy="2958758"/>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noProof="0"/>
          </a:p>
        </p:txBody>
      </p:sp>
      <p:sp>
        <p:nvSpPr>
          <p:cNvPr id="32" name="Picture Placeholder 6"/>
          <p:cNvSpPr>
            <a:spLocks noGrp="1"/>
          </p:cNvSpPr>
          <p:nvPr>
            <p:ph type="pic" sz="quarter" idx="15" hasCustomPrompt="1"/>
          </p:nvPr>
        </p:nvSpPr>
        <p:spPr>
          <a:xfrm>
            <a:off x="3458422" y="1311611"/>
            <a:ext cx="2206136" cy="1976659"/>
          </a:xfrm>
        </p:spPr>
        <p:txBody>
          <a:bodyPr anchor="ctr"/>
          <a:lstStyle>
            <a:lvl1pPr marL="0" indent="0" algn="ctr">
              <a:buNone/>
              <a:defRPr/>
            </a:lvl1pPr>
          </a:lstStyle>
          <a:p>
            <a:r>
              <a:rPr lang="en-CA" noProof="0"/>
              <a:t>Picture</a:t>
            </a:r>
          </a:p>
        </p:txBody>
      </p:sp>
      <p:sp>
        <p:nvSpPr>
          <p:cNvPr id="34" name="Rectangle 33"/>
          <p:cNvSpPr/>
          <p:nvPr userDrawn="1"/>
        </p:nvSpPr>
        <p:spPr>
          <a:xfrm>
            <a:off x="6156461" y="1201350"/>
            <a:ext cx="2413311" cy="2958758"/>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noProof="0"/>
          </a:p>
        </p:txBody>
      </p:sp>
      <p:sp>
        <p:nvSpPr>
          <p:cNvPr id="35" name="Picture Placeholder 6"/>
          <p:cNvSpPr>
            <a:spLocks noGrp="1"/>
          </p:cNvSpPr>
          <p:nvPr>
            <p:ph type="pic" sz="quarter" idx="16" hasCustomPrompt="1"/>
          </p:nvPr>
        </p:nvSpPr>
        <p:spPr>
          <a:xfrm>
            <a:off x="6260662" y="1311611"/>
            <a:ext cx="2206136" cy="1976659"/>
          </a:xfrm>
        </p:spPr>
        <p:txBody>
          <a:bodyPr anchor="ctr"/>
          <a:lstStyle>
            <a:lvl1pPr marL="0" indent="0" algn="ctr">
              <a:buNone/>
              <a:defRPr/>
            </a:lvl1pPr>
          </a:lstStyle>
          <a:p>
            <a:r>
              <a:rPr lang="en-CA" noProof="0"/>
              <a:t>Picture</a:t>
            </a:r>
          </a:p>
        </p:txBody>
      </p:sp>
      <p:sp>
        <p:nvSpPr>
          <p:cNvPr id="10" name="Text Placeholder 9"/>
          <p:cNvSpPr>
            <a:spLocks noGrp="1"/>
          </p:cNvSpPr>
          <p:nvPr>
            <p:ph type="body" sz="quarter" idx="17" hasCustomPrompt="1"/>
          </p:nvPr>
        </p:nvSpPr>
        <p:spPr>
          <a:xfrm>
            <a:off x="3458422" y="3350057"/>
            <a:ext cx="2206136" cy="707080"/>
          </a:xfrm>
        </p:spPr>
        <p:txBody>
          <a:bodyPr anchor="ctr">
            <a:noAutofit/>
          </a:bodyPr>
          <a:lstStyle>
            <a:lvl1pPr marL="0" marR="0" indent="0" algn="ctr" defTabSz="457200" rtl="0" eaLnBrk="1" fontAlgn="auto" latinLnBrk="0" hangingPunct="1">
              <a:lnSpc>
                <a:spcPct val="90000"/>
              </a:lnSpc>
              <a:spcBef>
                <a:spcPct val="20000"/>
              </a:spcBef>
              <a:spcAft>
                <a:spcPts val="0"/>
              </a:spcAft>
              <a:buClrTx/>
              <a:buSzTx/>
              <a:buFont typeface="Arial"/>
              <a:buNone/>
              <a:tabLst/>
              <a:defRPr sz="1800" b="0" i="0">
                <a:latin typeface="Calibri"/>
                <a:cs typeface="Calibri"/>
              </a:defRPr>
            </a:lvl1pPr>
            <a:lvl2pPr algn="ctr">
              <a:defRPr sz="1800" b="0" i="0">
                <a:latin typeface="Oswald Light"/>
                <a:cs typeface="Oswald Light"/>
              </a:defRPr>
            </a:lvl2pPr>
            <a:lvl3pPr algn="ctr">
              <a:defRPr sz="1800" b="0" i="0">
                <a:latin typeface="Oswald Light"/>
                <a:cs typeface="Oswald Light"/>
              </a:defRPr>
            </a:lvl3pPr>
            <a:lvl4pPr algn="ctr">
              <a:defRPr sz="1800" b="0" i="0">
                <a:latin typeface="Oswald Light"/>
                <a:cs typeface="Oswald Light"/>
              </a:defRPr>
            </a:lvl4pPr>
            <a:lvl5pPr algn="ctr">
              <a:defRPr sz="1800" b="0" i="0">
                <a:latin typeface="Oswald Light"/>
                <a:cs typeface="Oswald Light"/>
              </a:defRPr>
            </a:lvl5pPr>
          </a:lstStyle>
          <a:p>
            <a:r>
              <a:rPr lang="en-CA" noProof="0" dirty="0"/>
              <a:t>Name</a:t>
            </a:r>
            <a:br>
              <a:rPr lang="en-CA" noProof="0" dirty="0"/>
            </a:br>
            <a:r>
              <a:rPr lang="en-CA" noProof="0" dirty="0"/>
              <a:t>Last Name</a:t>
            </a:r>
          </a:p>
        </p:txBody>
      </p:sp>
      <p:sp>
        <p:nvSpPr>
          <p:cNvPr id="39" name="Text Placeholder 38"/>
          <p:cNvSpPr>
            <a:spLocks noGrp="1"/>
          </p:cNvSpPr>
          <p:nvPr>
            <p:ph type="body" sz="quarter" idx="18" hasCustomPrompt="1"/>
          </p:nvPr>
        </p:nvSpPr>
        <p:spPr>
          <a:xfrm>
            <a:off x="6260663" y="3350058"/>
            <a:ext cx="2206136" cy="707080"/>
          </a:xfrm>
        </p:spPr>
        <p:txBody>
          <a:bodyPr anchor="ctr">
            <a:noAutofit/>
          </a:bodyPr>
          <a:lstStyle>
            <a:lvl1pPr marL="0" indent="0" algn="ctr">
              <a:lnSpc>
                <a:spcPct val="90000"/>
              </a:lnSpc>
              <a:buNone/>
              <a:defRPr sz="1800" b="0" i="0">
                <a:latin typeface="Calibri"/>
                <a:cs typeface="Calibri"/>
              </a:defRPr>
            </a:lvl1pPr>
            <a:lvl2pPr algn="ctr">
              <a:defRPr sz="1800" b="0" i="0">
                <a:latin typeface="Oswald Light"/>
                <a:cs typeface="Oswald Light"/>
              </a:defRPr>
            </a:lvl2pPr>
            <a:lvl3pPr algn="ctr">
              <a:defRPr sz="1800" b="0" i="0">
                <a:latin typeface="Oswald Light"/>
                <a:cs typeface="Oswald Light"/>
              </a:defRPr>
            </a:lvl3pPr>
            <a:lvl4pPr algn="ctr">
              <a:defRPr sz="1800" b="0" i="0">
                <a:latin typeface="Oswald Light"/>
                <a:cs typeface="Oswald Light"/>
              </a:defRPr>
            </a:lvl4pPr>
            <a:lvl5pPr algn="ctr">
              <a:defRPr sz="1800" b="0" i="0">
                <a:latin typeface="Oswald Light"/>
                <a:cs typeface="Oswald Light"/>
              </a:defRPr>
            </a:lvl5pPr>
          </a:lstStyle>
          <a:p>
            <a:r>
              <a:rPr lang="en-CA" noProof="0" dirty="0"/>
              <a:t>Name</a:t>
            </a:r>
            <a:br>
              <a:rPr lang="en-CA" noProof="0" dirty="0"/>
            </a:br>
            <a:r>
              <a:rPr lang="en-CA" noProof="0" dirty="0"/>
              <a:t>Last Name</a:t>
            </a:r>
          </a:p>
        </p:txBody>
      </p:sp>
      <p:cxnSp>
        <p:nvCxnSpPr>
          <p:cNvPr id="5" name="Straight Connector 3">
            <a:extLst>
              <a:ext uri="{FF2B5EF4-FFF2-40B4-BE49-F238E27FC236}">
                <a16:creationId xmlns:a16="http://schemas.microsoft.com/office/drawing/2014/main" id="{6081F495-CD0E-4D52-839C-E3A049273899}"/>
              </a:ext>
            </a:extLst>
          </p:cNvPr>
          <p:cNvCxnSpPr>
            <a:cxnSpLocks/>
          </p:cNvCxnSpPr>
          <p:nvPr userDrawn="1"/>
        </p:nvCxnSpPr>
        <p:spPr>
          <a:xfrm>
            <a:off x="464344"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3119C8BB-E87B-4AEC-B64B-BA2B03761E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spTree>
    <p:extLst>
      <p:ext uri="{BB962C8B-B14F-4D97-AF65-F5344CB8AC3E}">
        <p14:creationId xmlns:p14="http://schemas.microsoft.com/office/powerpoint/2010/main" val="238229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ur Services">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US" smtClean="0"/>
              <a:pPr/>
              <a:t>‹#›</a:t>
            </a:fld>
            <a:endParaRPr lang="en-US"/>
          </a:p>
        </p:txBody>
      </p:sp>
      <p:cxnSp>
        <p:nvCxnSpPr>
          <p:cNvPr id="8" name="Straight Connector 7"/>
          <p:cNvCxnSpPr/>
          <p:nvPr userDrawn="1"/>
        </p:nvCxnSpPr>
        <p:spPr>
          <a:xfrm>
            <a:off x="5071561" y="572829"/>
            <a:ext cx="12700" cy="4194434"/>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9" name="Text Placeholder 3"/>
          <p:cNvSpPr txBox="1">
            <a:spLocks/>
          </p:cNvSpPr>
          <p:nvPr userDrawn="1"/>
        </p:nvSpPr>
        <p:spPr>
          <a:xfrm>
            <a:off x="5197970" y="1832918"/>
            <a:ext cx="1749169" cy="415645"/>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a:latin typeface="Calibri"/>
                <a:cs typeface="Calibri"/>
              </a:rPr>
              <a:t>EMPLOYEES</a:t>
            </a:r>
          </a:p>
        </p:txBody>
      </p:sp>
      <p:sp>
        <p:nvSpPr>
          <p:cNvPr id="10" name="Text Placeholder 3"/>
          <p:cNvSpPr txBox="1">
            <a:spLocks/>
          </p:cNvSpPr>
          <p:nvPr userDrawn="1"/>
        </p:nvSpPr>
        <p:spPr>
          <a:xfrm>
            <a:off x="7001284" y="1832917"/>
            <a:ext cx="1850769" cy="415645"/>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a:latin typeface="Calibri"/>
                <a:cs typeface="Calibri"/>
              </a:rPr>
              <a:t>CONSULTANTS</a:t>
            </a:r>
          </a:p>
        </p:txBody>
      </p:sp>
      <p:sp>
        <p:nvSpPr>
          <p:cNvPr id="11" name="Text Placeholder 3"/>
          <p:cNvSpPr txBox="1">
            <a:spLocks/>
          </p:cNvSpPr>
          <p:nvPr userDrawn="1"/>
        </p:nvSpPr>
        <p:spPr>
          <a:xfrm>
            <a:off x="5200719" y="1170844"/>
            <a:ext cx="1749169" cy="949731"/>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a:solidFill>
                  <a:schemeClr val="tx2"/>
                </a:solidFill>
                <a:latin typeface="Calibri"/>
                <a:cs typeface="Calibri"/>
              </a:rPr>
              <a:t>600</a:t>
            </a:r>
          </a:p>
        </p:txBody>
      </p:sp>
      <p:sp>
        <p:nvSpPr>
          <p:cNvPr id="12" name="Text Placeholder 3"/>
          <p:cNvSpPr txBox="1">
            <a:spLocks/>
          </p:cNvSpPr>
          <p:nvPr userDrawn="1"/>
        </p:nvSpPr>
        <p:spPr>
          <a:xfrm>
            <a:off x="7001221" y="1170843"/>
            <a:ext cx="1749169" cy="949731"/>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a:solidFill>
                  <a:schemeClr val="tx2"/>
                </a:solidFill>
                <a:latin typeface="Calibri"/>
                <a:cs typeface="Calibri"/>
              </a:rPr>
              <a:t>185</a:t>
            </a:r>
          </a:p>
        </p:txBody>
      </p:sp>
      <p:sp>
        <p:nvSpPr>
          <p:cNvPr id="15" name="Text Placeholder 3"/>
          <p:cNvSpPr txBox="1">
            <a:spLocks/>
          </p:cNvSpPr>
          <p:nvPr userDrawn="1"/>
        </p:nvSpPr>
        <p:spPr>
          <a:xfrm>
            <a:off x="6088941" y="3157790"/>
            <a:ext cx="1749169" cy="949731"/>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a:solidFill>
                  <a:schemeClr val="tx2"/>
                </a:solidFill>
                <a:latin typeface="Calibri"/>
                <a:cs typeface="Calibri"/>
              </a:rPr>
              <a:t>8</a:t>
            </a:r>
          </a:p>
        </p:txBody>
      </p:sp>
      <p:pic>
        <p:nvPicPr>
          <p:cNvPr id="21"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62384" y="2338929"/>
            <a:ext cx="825835" cy="825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62887" y="2337070"/>
            <a:ext cx="825835" cy="82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11"/>
          <p:cNvSpPr txBox="1">
            <a:spLocks/>
          </p:cNvSpPr>
          <p:nvPr userDrawn="1"/>
        </p:nvSpPr>
        <p:spPr>
          <a:xfrm>
            <a:off x="526221" y="450613"/>
            <a:ext cx="4826942" cy="51739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pPr marL="0" marR="0" indent="0" algn="l" defTabSz="457200" rtl="0" eaLnBrk="1" fontAlgn="auto" latinLnBrk="0" hangingPunct="1">
              <a:lnSpc>
                <a:spcPct val="100000"/>
              </a:lnSpc>
              <a:spcBef>
                <a:spcPct val="0"/>
              </a:spcBef>
              <a:spcAft>
                <a:spcPts val="0"/>
              </a:spcAft>
              <a:buClrTx/>
              <a:buSzTx/>
              <a:buFontTx/>
              <a:buNone/>
              <a:tabLst/>
              <a:defRPr/>
            </a:pPr>
            <a:r>
              <a:rPr lang="fr-CA" dirty="0"/>
              <a:t>OUR SERVICES</a:t>
            </a:r>
          </a:p>
        </p:txBody>
      </p:sp>
      <p:sp>
        <p:nvSpPr>
          <p:cNvPr id="23" name="TextBox 15">
            <a:extLst>
              <a:ext uri="{FF2B5EF4-FFF2-40B4-BE49-F238E27FC236}">
                <a16:creationId xmlns:a16="http://schemas.microsoft.com/office/drawing/2014/main" id="{7B452146-36F9-4E41-97B9-A7DEDA58356F}"/>
              </a:ext>
            </a:extLst>
          </p:cNvPr>
          <p:cNvSpPr txBox="1"/>
          <p:nvPr userDrawn="1"/>
        </p:nvSpPr>
        <p:spPr>
          <a:xfrm>
            <a:off x="563035" y="931574"/>
            <a:ext cx="4508526" cy="4194434"/>
          </a:xfrm>
          <a:prstGeom prst="rect">
            <a:avLst/>
          </a:prstGeom>
        </p:spPr>
        <p:txBody>
          <a:bodyPr vert="horz" wrap="none" lIns="91440" tIns="45720" rIns="91440" bIns="45720" rtlCol="0" anchor="ctr">
            <a:normAutofit fontScale="85000" lnSpcReduction="20000"/>
          </a:bodyPr>
          <a:lstStyle/>
          <a:p>
            <a:pPr marL="120650" lvl="1" indent="-120650">
              <a:buFont typeface="Arial"/>
              <a:buNone/>
            </a:pPr>
            <a:r>
              <a:rPr lang="en-CA" sz="1400" noProof="0" dirty="0">
                <a:solidFill>
                  <a:srgbClr val="FF0000"/>
                </a:solidFill>
              </a:rPr>
              <a:t>•</a:t>
            </a:r>
            <a:r>
              <a:rPr lang="en-CA" noProof="0" dirty="0">
                <a:solidFill>
                  <a:srgbClr val="FF0000"/>
                </a:solidFill>
              </a:rPr>
              <a:t>	</a:t>
            </a:r>
            <a:r>
              <a:rPr lang="en-CA" b="1" noProof="0" dirty="0">
                <a:solidFill>
                  <a:srgbClr val="FF0000"/>
                </a:solidFill>
              </a:rPr>
              <a:t>Leger</a:t>
            </a:r>
          </a:p>
          <a:p>
            <a:pPr marL="120650" lvl="1" indent="-120650"/>
            <a:r>
              <a:rPr lang="en-CA" noProof="0" dirty="0">
                <a:solidFill>
                  <a:prstClr val="black"/>
                </a:solidFill>
              </a:rPr>
              <a:t>	Marketing research and polling</a:t>
            </a:r>
          </a:p>
          <a:p>
            <a:pPr marL="120650" lvl="1" indent="-120650"/>
            <a:endParaRPr lang="en-CA" noProof="0" dirty="0">
              <a:solidFill>
                <a:prstClr val="black"/>
              </a:solidFill>
            </a:endParaRPr>
          </a:p>
          <a:p>
            <a:pPr marL="120650" lvl="1" indent="-120650">
              <a:defRPr/>
            </a:pPr>
            <a:r>
              <a:rPr lang="en-CA" sz="1400" noProof="0" dirty="0">
                <a:solidFill>
                  <a:srgbClr val="FF0000"/>
                </a:solidFill>
              </a:rPr>
              <a:t>•</a:t>
            </a:r>
            <a:r>
              <a:rPr lang="en-CA" sz="1400" noProof="0">
                <a:solidFill>
                  <a:srgbClr val="FF0000"/>
                </a:solidFill>
              </a:rPr>
              <a:t>	</a:t>
            </a:r>
            <a:r>
              <a:rPr lang="en-CA" b="1" noProof="0">
                <a:solidFill>
                  <a:srgbClr val="FF0000"/>
                </a:solidFill>
              </a:rPr>
              <a:t>Customer </a:t>
            </a:r>
            <a:r>
              <a:rPr lang="en-CA" b="1" noProof="0" dirty="0">
                <a:solidFill>
                  <a:srgbClr val="FF0000"/>
                </a:solidFill>
              </a:rPr>
              <a:t>Experience (CX)</a:t>
            </a:r>
          </a:p>
          <a:p>
            <a:pPr marL="120650" lvl="1" indent="-120650">
              <a:defRPr/>
            </a:pPr>
            <a:r>
              <a:rPr lang="en-CA" noProof="0" dirty="0">
                <a:solidFill>
                  <a:prstClr val="black"/>
                </a:solidFill>
              </a:rPr>
              <a:t>	Strategic and operational customer experience </a:t>
            </a:r>
          </a:p>
          <a:p>
            <a:pPr marL="120650" lvl="1" indent="-120650">
              <a:defRPr/>
            </a:pPr>
            <a:r>
              <a:rPr lang="en-CA" noProof="0" dirty="0">
                <a:solidFill>
                  <a:prstClr val="black"/>
                </a:solidFill>
              </a:rPr>
              <a:t>	consulting services</a:t>
            </a:r>
          </a:p>
          <a:p>
            <a:pPr marL="120650" lvl="1" indent="-120650"/>
            <a:endParaRPr lang="en-CA" noProof="0" dirty="0">
              <a:solidFill>
                <a:prstClr val="black"/>
              </a:solidFill>
            </a:endParaRPr>
          </a:p>
          <a:p>
            <a:pPr marL="120650" lvl="1" indent="-120650"/>
            <a:r>
              <a:rPr lang="en-CA" sz="1400" noProof="0" dirty="0">
                <a:solidFill>
                  <a:srgbClr val="FF0000"/>
                </a:solidFill>
              </a:rPr>
              <a:t>•	</a:t>
            </a:r>
            <a:r>
              <a:rPr lang="en-CA" b="1" noProof="0" dirty="0">
                <a:solidFill>
                  <a:srgbClr val="FF0000"/>
                </a:solidFill>
              </a:rPr>
              <a:t>Leger Analytics (LEA)</a:t>
            </a:r>
          </a:p>
          <a:p>
            <a:pPr marL="120650" lvl="1" indent="-120650">
              <a:defRPr/>
            </a:pPr>
            <a:r>
              <a:rPr lang="en-CA" noProof="0" dirty="0">
                <a:solidFill>
                  <a:prstClr val="black"/>
                </a:solidFill>
              </a:rPr>
              <a:t>	Data modelling and analysis</a:t>
            </a:r>
          </a:p>
          <a:p>
            <a:pPr marL="120650" lvl="1" indent="-120650"/>
            <a:endParaRPr lang="en-CA" noProof="0" dirty="0">
              <a:solidFill>
                <a:prstClr val="black"/>
              </a:solidFill>
            </a:endParaRPr>
          </a:p>
          <a:p>
            <a:pPr marL="120650" lvl="1" indent="-120650"/>
            <a:r>
              <a:rPr lang="en-CA" sz="1400" noProof="0" dirty="0">
                <a:solidFill>
                  <a:srgbClr val="FF0000"/>
                </a:solidFill>
              </a:rPr>
              <a:t>•	</a:t>
            </a:r>
            <a:r>
              <a:rPr lang="en-CA" b="1" noProof="0" dirty="0">
                <a:solidFill>
                  <a:srgbClr val="FF0000"/>
                </a:solidFill>
              </a:rPr>
              <a:t>Leger Opinion (LEO)</a:t>
            </a:r>
          </a:p>
          <a:p>
            <a:pPr marL="120650" lvl="1" indent="-120650"/>
            <a:r>
              <a:rPr lang="en-CA" noProof="0" dirty="0">
                <a:solidFill>
                  <a:prstClr val="black"/>
                </a:solidFill>
              </a:rPr>
              <a:t>	Panel management</a:t>
            </a:r>
          </a:p>
          <a:p>
            <a:pPr marL="120650" lvl="1" indent="-120650"/>
            <a:endParaRPr lang="en-CA" noProof="0" dirty="0">
              <a:solidFill>
                <a:prstClr val="black"/>
              </a:solidFill>
            </a:endParaRPr>
          </a:p>
          <a:p>
            <a:pPr marL="120650" lvl="1" indent="-120650"/>
            <a:r>
              <a:rPr lang="en-CA" sz="1400" noProof="0" dirty="0">
                <a:solidFill>
                  <a:srgbClr val="FF0000"/>
                </a:solidFill>
              </a:rPr>
              <a:t>•	</a:t>
            </a:r>
            <a:r>
              <a:rPr lang="en-CA" b="1" noProof="0" dirty="0">
                <a:solidFill>
                  <a:srgbClr val="FF0000"/>
                </a:solidFill>
              </a:rPr>
              <a:t>Leger Communities</a:t>
            </a:r>
          </a:p>
          <a:p>
            <a:pPr marL="120650" lvl="1" indent="-120650">
              <a:defRPr/>
            </a:pPr>
            <a:r>
              <a:rPr lang="en-CA" noProof="0" dirty="0">
                <a:solidFill>
                  <a:prstClr val="black"/>
                </a:solidFill>
              </a:rPr>
              <a:t>	Online community management</a:t>
            </a:r>
          </a:p>
          <a:p>
            <a:pPr marL="120650" lvl="1" indent="-120650">
              <a:defRPr/>
            </a:pPr>
            <a:endParaRPr lang="en-CA" noProof="0" dirty="0">
              <a:solidFill>
                <a:prstClr val="black"/>
              </a:solidFill>
            </a:endParaRPr>
          </a:p>
          <a:p>
            <a:pPr marL="120650" marR="0" lvl="1" indent="-120650" algn="l" defTabSz="457200" rtl="0" eaLnBrk="1" fontAlgn="auto" latinLnBrk="0" hangingPunct="1">
              <a:lnSpc>
                <a:spcPct val="100000"/>
              </a:lnSpc>
              <a:spcBef>
                <a:spcPts val="0"/>
              </a:spcBef>
              <a:spcAft>
                <a:spcPts val="0"/>
              </a:spcAft>
              <a:buClrTx/>
              <a:buSzTx/>
              <a:buFontTx/>
              <a:buNone/>
              <a:tabLst/>
              <a:defRPr/>
            </a:pPr>
            <a:r>
              <a:rPr lang="en-CA" sz="1400" noProof="0" dirty="0">
                <a:solidFill>
                  <a:srgbClr val="FF0000"/>
                </a:solidFill>
              </a:rPr>
              <a:t>•	</a:t>
            </a:r>
            <a:r>
              <a:rPr lang="en-CA" b="1" noProof="0" dirty="0">
                <a:solidFill>
                  <a:srgbClr val="FF0000"/>
                </a:solidFill>
              </a:rPr>
              <a:t>Leger Digital</a:t>
            </a:r>
          </a:p>
          <a:p>
            <a:pPr marL="120650" marR="0" lvl="1" indent="-120650" algn="l" defTabSz="457200" rtl="0" eaLnBrk="1" fontAlgn="auto" latinLnBrk="0" hangingPunct="1">
              <a:lnSpc>
                <a:spcPct val="100000"/>
              </a:lnSpc>
              <a:spcBef>
                <a:spcPts val="0"/>
              </a:spcBef>
              <a:spcAft>
                <a:spcPts val="0"/>
              </a:spcAft>
              <a:buClrTx/>
              <a:buSzTx/>
              <a:buFontTx/>
              <a:buNone/>
              <a:tabLst/>
              <a:defRPr/>
            </a:pPr>
            <a:r>
              <a:rPr lang="en-CA" sz="1800" kern="1200" noProof="0" dirty="0">
                <a:solidFill>
                  <a:schemeClr val="tx1"/>
                </a:solidFill>
                <a:effectLst/>
                <a:latin typeface="+mn-lt"/>
                <a:ea typeface="+mn-ea"/>
                <a:cs typeface="+mn-cs"/>
              </a:rPr>
              <a:t>	Digital strategy and user experience</a:t>
            </a:r>
            <a:endParaRPr lang="en-CA" noProof="0" dirty="0">
              <a:solidFill>
                <a:schemeClr val="tx1"/>
              </a:solidFill>
            </a:endParaRPr>
          </a:p>
          <a:p>
            <a:pPr marL="120650" lvl="1" indent="-120650"/>
            <a:endParaRPr lang="en-CA" noProof="0" dirty="0">
              <a:solidFill>
                <a:prstClr val="black"/>
              </a:solidFill>
            </a:endParaRPr>
          </a:p>
          <a:p>
            <a:pPr marL="120650" lvl="1" indent="-120650">
              <a:defRPr/>
            </a:pPr>
            <a:r>
              <a:rPr lang="en-CA" sz="1400" noProof="0" dirty="0">
                <a:solidFill>
                  <a:srgbClr val="FF0000"/>
                </a:solidFill>
              </a:rPr>
              <a:t>•	</a:t>
            </a:r>
            <a:r>
              <a:rPr lang="en-CA" b="1" noProof="0" dirty="0">
                <a:solidFill>
                  <a:srgbClr val="FF0000"/>
                </a:solidFill>
              </a:rPr>
              <a:t>International Research</a:t>
            </a:r>
          </a:p>
          <a:p>
            <a:pPr marL="120650" lvl="1" indent="-120650"/>
            <a:r>
              <a:rPr lang="en-CA" noProof="0" dirty="0">
                <a:solidFill>
                  <a:prstClr val="black"/>
                </a:solidFill>
              </a:rPr>
              <a:t>	Worldwide Independent Network (WIN)</a:t>
            </a:r>
          </a:p>
        </p:txBody>
      </p:sp>
      <p:sp>
        <p:nvSpPr>
          <p:cNvPr id="25" name="Text Placeholder 3">
            <a:extLst>
              <a:ext uri="{FF2B5EF4-FFF2-40B4-BE49-F238E27FC236}">
                <a16:creationId xmlns:a16="http://schemas.microsoft.com/office/drawing/2014/main" id="{EB547C38-3973-4FF8-9505-B9B94212E75D}"/>
              </a:ext>
            </a:extLst>
          </p:cNvPr>
          <p:cNvSpPr txBox="1">
            <a:spLocks/>
          </p:cNvSpPr>
          <p:nvPr userDrawn="1"/>
        </p:nvSpPr>
        <p:spPr>
          <a:xfrm>
            <a:off x="5071561" y="4192291"/>
            <a:ext cx="3881692" cy="960969"/>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800" dirty="0">
                <a:latin typeface="Calibri"/>
                <a:cs typeface="Calibri"/>
              </a:rPr>
              <a:t>MONTREAL | QUEBEC CITY | TORONTO | WINNIPEG</a:t>
            </a:r>
          </a:p>
          <a:p>
            <a:pPr algn="ctr"/>
            <a:r>
              <a:rPr lang="fr-CA" sz="800" dirty="0">
                <a:latin typeface="Calibri"/>
                <a:cs typeface="Calibri"/>
              </a:rPr>
              <a:t>EDMONTON | CALGARY | VANCOUVER | PHILADELPHIA</a:t>
            </a:r>
          </a:p>
        </p:txBody>
      </p:sp>
      <p:sp>
        <p:nvSpPr>
          <p:cNvPr id="26" name="Text Placeholder 3">
            <a:extLst>
              <a:ext uri="{FF2B5EF4-FFF2-40B4-BE49-F238E27FC236}">
                <a16:creationId xmlns:a16="http://schemas.microsoft.com/office/drawing/2014/main" id="{78B8EA1F-26D0-4AAC-B2E7-055F212DFB5F}"/>
              </a:ext>
            </a:extLst>
          </p:cNvPr>
          <p:cNvSpPr txBox="1">
            <a:spLocks/>
          </p:cNvSpPr>
          <p:nvPr userDrawn="1"/>
        </p:nvSpPr>
        <p:spPr>
          <a:xfrm>
            <a:off x="6040092" y="3820613"/>
            <a:ext cx="1850769" cy="415645"/>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dirty="0">
                <a:latin typeface="Calibri"/>
                <a:cs typeface="Calibri"/>
              </a:rPr>
              <a:t>OFFICES</a:t>
            </a:r>
          </a:p>
        </p:txBody>
      </p:sp>
      <p:cxnSp>
        <p:nvCxnSpPr>
          <p:cNvPr id="3" name="Straight Connector 3">
            <a:extLst>
              <a:ext uri="{FF2B5EF4-FFF2-40B4-BE49-F238E27FC236}">
                <a16:creationId xmlns:a16="http://schemas.microsoft.com/office/drawing/2014/main" id="{AA388033-4BAD-4B66-ACA1-440C1B27A14A}"/>
              </a:ext>
            </a:extLst>
          </p:cNvPr>
          <p:cNvCxnSpPr>
            <a:cxnSpLocks/>
          </p:cNvCxnSpPr>
          <p:nvPr userDrawn="1"/>
        </p:nvCxnSpPr>
        <p:spPr>
          <a:xfrm>
            <a:off x="464344"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AF92A853-3EA0-4955-87A3-71F8BEA7B1C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spTree>
    <p:extLst>
      <p:ext uri="{BB962C8B-B14F-4D97-AF65-F5344CB8AC3E}">
        <p14:creationId xmlns:p14="http://schemas.microsoft.com/office/powerpoint/2010/main" val="25348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ur Credentials">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CA" noProof="0" smtClean="0"/>
              <a:pPr/>
              <a:t>‹#›</a:t>
            </a:fld>
            <a:endParaRPr lang="en-CA" noProof="0"/>
          </a:p>
        </p:txBody>
      </p:sp>
      <p:sp>
        <p:nvSpPr>
          <p:cNvPr id="11" name="Title 11"/>
          <p:cNvSpPr txBox="1">
            <a:spLocks/>
          </p:cNvSpPr>
          <p:nvPr userDrawn="1"/>
        </p:nvSpPr>
        <p:spPr>
          <a:xfrm>
            <a:off x="556928" y="311720"/>
            <a:ext cx="4826942" cy="51739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en-CA" noProof="0" dirty="0"/>
              <a:t>OUR COMMITMENTS TO QUALITY</a:t>
            </a:r>
          </a:p>
        </p:txBody>
      </p:sp>
      <p:sp>
        <p:nvSpPr>
          <p:cNvPr id="3" name="TextBox 2"/>
          <p:cNvSpPr txBox="1"/>
          <p:nvPr userDrawn="1"/>
        </p:nvSpPr>
        <p:spPr>
          <a:xfrm>
            <a:off x="3287889" y="395111"/>
            <a:ext cx="4289778" cy="2434167"/>
          </a:xfrm>
          <a:prstGeom prst="rect">
            <a:avLst/>
          </a:prstGeom>
        </p:spPr>
        <p:txBody>
          <a:bodyPr vert="horz" wrap="square" lIns="91440" tIns="45720" rIns="91440" bIns="45720" rtlCol="0" anchor="ctr">
            <a:normAutofit/>
          </a:bodyPr>
          <a:lstStyle/>
          <a:p>
            <a:endParaRPr lang="en-CA" noProof="0"/>
          </a:p>
        </p:txBody>
      </p:sp>
      <p:sp>
        <p:nvSpPr>
          <p:cNvPr id="16" name="TextBox 13"/>
          <p:cNvSpPr txBox="1"/>
          <p:nvPr userDrawn="1"/>
        </p:nvSpPr>
        <p:spPr>
          <a:xfrm>
            <a:off x="432437" y="1049850"/>
            <a:ext cx="8349052" cy="1484424"/>
          </a:xfrm>
          <a:prstGeom prst="rect">
            <a:avLst/>
          </a:prstGeom>
        </p:spPr>
        <p:txBody>
          <a:bodyPr vert="horz" wrap="square" lIns="91440" tIns="45720" rIns="91440" bIns="45720" rtlCol="0" anchor="ctr">
            <a:normAutofit/>
          </a:bodyPr>
          <a:lstStyle/>
          <a:p>
            <a:pPr marL="1135063">
              <a:lnSpc>
                <a:spcPct val="110000"/>
              </a:lnSpc>
            </a:pPr>
            <a:endParaRPr lang="en-CA" sz="1600" noProof="0"/>
          </a:p>
        </p:txBody>
      </p:sp>
      <p:grpSp>
        <p:nvGrpSpPr>
          <p:cNvPr id="20" name="Groupe 19"/>
          <p:cNvGrpSpPr/>
          <p:nvPr userDrawn="1"/>
        </p:nvGrpSpPr>
        <p:grpSpPr>
          <a:xfrm>
            <a:off x="717397" y="2007607"/>
            <a:ext cx="7864850" cy="1737774"/>
            <a:chOff x="822618" y="1407637"/>
            <a:chExt cx="7864850" cy="1737774"/>
          </a:xfrm>
        </p:grpSpPr>
        <p:pic>
          <p:nvPicPr>
            <p:cNvPr id="21" name="Image 5"/>
            <p:cNvPicPr/>
            <p:nvPr userDrawn="1"/>
          </p:nvPicPr>
          <p:blipFill>
            <a:blip r:embed="rId2">
              <a:extLst>
                <a:ext uri="{28A0092B-C50C-407E-A947-70E740481C1C}">
                  <a14:useLocalDpi xmlns:a14="http://schemas.microsoft.com/office/drawing/2010/main" val="0"/>
                </a:ext>
              </a:extLst>
            </a:blip>
            <a:stretch>
              <a:fillRect/>
            </a:stretch>
          </p:blipFill>
          <p:spPr>
            <a:xfrm>
              <a:off x="822618" y="1641497"/>
              <a:ext cx="1132248" cy="1113511"/>
            </a:xfrm>
            <a:prstGeom prst="rect">
              <a:avLst/>
            </a:prstGeom>
          </p:spPr>
        </p:pic>
        <p:sp>
          <p:nvSpPr>
            <p:cNvPr id="22" name="TextBox 13"/>
            <p:cNvSpPr txBox="1"/>
            <p:nvPr userDrawn="1"/>
          </p:nvSpPr>
          <p:spPr>
            <a:xfrm>
              <a:off x="1198651" y="1407637"/>
              <a:ext cx="7488817" cy="1737774"/>
            </a:xfrm>
            <a:prstGeom prst="rect">
              <a:avLst/>
            </a:prstGeom>
          </p:spPr>
          <p:txBody>
            <a:bodyPr vert="horz" wrap="square" lIns="91440" tIns="45720" rIns="91440" bIns="45720" rtlCol="0" anchor="ctr">
              <a:noAutofit/>
            </a:bodyPr>
            <a:lstStyle/>
            <a:p>
              <a:pPr marL="1135063" marR="0" lvl="0" indent="0" algn="just" defTabSz="457200" rtl="0" eaLnBrk="1" fontAlgn="auto" latinLnBrk="0" hangingPunct="1">
                <a:lnSpc>
                  <a:spcPct val="110000"/>
                </a:lnSpc>
                <a:spcBef>
                  <a:spcPts val="0"/>
                </a:spcBef>
                <a:spcAft>
                  <a:spcPts val="0"/>
                </a:spcAft>
                <a:buClrTx/>
                <a:buSzTx/>
                <a:buFontTx/>
                <a:buNone/>
                <a:tabLst/>
                <a:defRPr/>
              </a:pPr>
              <a:r>
                <a:rPr lang="en-CA" sz="1600" noProof="0" dirty="0"/>
                <a:t>Leger is a member of </a:t>
              </a:r>
              <a:r>
                <a:rPr lang="en-CA" sz="1600" noProof="0" dirty="0">
                  <a:hlinkClick r:id="rId3"/>
                </a:rPr>
                <a:t>ESOMAR</a:t>
              </a:r>
              <a:r>
                <a:rPr lang="en-CA" sz="1600" noProof="0" dirty="0"/>
                <a:t> (European Society for Opinion and Market Research), the global association of opinion polls and marketing research professionals. As such, Leger is committed to applying the </a:t>
              </a:r>
              <a:r>
                <a:rPr lang="en-CA" sz="1600" noProof="0" dirty="0">
                  <a:hlinkClick r:id="rId4"/>
                </a:rPr>
                <a:t>international ICC/ESOMAR</a:t>
              </a:r>
              <a:r>
                <a:rPr lang="en-CA" sz="1600" noProof="0" dirty="0"/>
                <a:t> code of Market, Opinion and Social Research and Data Analytics.  </a:t>
              </a:r>
            </a:p>
          </p:txBody>
        </p:sp>
      </p:grpSp>
      <p:grpSp>
        <p:nvGrpSpPr>
          <p:cNvPr id="23" name="Groupe 22"/>
          <p:cNvGrpSpPr/>
          <p:nvPr userDrawn="1"/>
        </p:nvGrpSpPr>
        <p:grpSpPr>
          <a:xfrm>
            <a:off x="746905" y="3501821"/>
            <a:ext cx="7805833" cy="1379621"/>
            <a:chOff x="913088" y="3346964"/>
            <a:chExt cx="6944843" cy="1379621"/>
          </a:xfrm>
        </p:grpSpPr>
        <p:pic>
          <p:nvPicPr>
            <p:cNvPr id="24" name="Image 6"/>
            <p:cNvPicPr/>
            <p:nvPr userDrawn="1"/>
          </p:nvPicPr>
          <p:blipFill>
            <a:blip r:embed="rId5">
              <a:extLst>
                <a:ext uri="{28A0092B-C50C-407E-A947-70E740481C1C}">
                  <a14:useLocalDpi xmlns:a14="http://schemas.microsoft.com/office/drawing/2010/main" val="0"/>
                </a:ext>
              </a:extLst>
            </a:blip>
            <a:stretch>
              <a:fillRect/>
            </a:stretch>
          </p:blipFill>
          <p:spPr>
            <a:xfrm>
              <a:off x="913088" y="3479395"/>
              <a:ext cx="999066" cy="800306"/>
            </a:xfrm>
            <a:prstGeom prst="rect">
              <a:avLst/>
            </a:prstGeom>
          </p:spPr>
        </p:pic>
        <p:sp>
          <p:nvSpPr>
            <p:cNvPr id="25" name="TextBox 13"/>
            <p:cNvSpPr txBox="1"/>
            <p:nvPr userDrawn="1"/>
          </p:nvSpPr>
          <p:spPr>
            <a:xfrm>
              <a:off x="1230105" y="3346964"/>
              <a:ext cx="6627826" cy="1379621"/>
            </a:xfrm>
            <a:prstGeom prst="rect">
              <a:avLst/>
            </a:prstGeom>
          </p:spPr>
          <p:txBody>
            <a:bodyPr vert="horz" wrap="square" lIns="91440" tIns="45720" rIns="91440" bIns="45720" rtlCol="0" anchor="ctr">
              <a:normAutofit/>
            </a:bodyPr>
            <a:lstStyle/>
            <a:p>
              <a:pPr marL="1135063">
                <a:lnSpc>
                  <a:spcPct val="110000"/>
                </a:lnSpc>
              </a:pPr>
              <a:r>
                <a:rPr lang="en-CA" sz="1600" noProof="0" dirty="0"/>
                <a:t>Leger is also a member of the </a:t>
              </a:r>
              <a:r>
                <a:rPr lang="en-CA" sz="1600" noProof="0" dirty="0">
                  <a:hlinkClick r:id="rId6"/>
                </a:rPr>
                <a:t>Insights Association</a:t>
              </a:r>
              <a:r>
                <a:rPr lang="en-CA" sz="1600" noProof="0" dirty="0"/>
                <a:t>, the American Association of Marketing Research Analytics.</a:t>
              </a:r>
            </a:p>
          </p:txBody>
        </p:sp>
      </p:grpSp>
      <p:grpSp>
        <p:nvGrpSpPr>
          <p:cNvPr id="2" name="Groupe 1">
            <a:extLst>
              <a:ext uri="{FF2B5EF4-FFF2-40B4-BE49-F238E27FC236}">
                <a16:creationId xmlns:a16="http://schemas.microsoft.com/office/drawing/2014/main" id="{E430A35D-9183-403D-85CE-D5DD4936492D}"/>
              </a:ext>
            </a:extLst>
          </p:cNvPr>
          <p:cNvGrpSpPr/>
          <p:nvPr userDrawn="1"/>
        </p:nvGrpSpPr>
        <p:grpSpPr>
          <a:xfrm>
            <a:off x="418315" y="883486"/>
            <a:ext cx="8293248" cy="1379621"/>
            <a:chOff x="351399" y="3589562"/>
            <a:chExt cx="8293248" cy="1379621"/>
          </a:xfrm>
        </p:grpSpPr>
        <p:sp>
          <p:nvSpPr>
            <p:cNvPr id="15" name="TextBox 13">
              <a:extLst>
                <a:ext uri="{FF2B5EF4-FFF2-40B4-BE49-F238E27FC236}">
                  <a16:creationId xmlns:a16="http://schemas.microsoft.com/office/drawing/2014/main" id="{C2D7C2C6-A284-46B6-8BA8-ACC10BB93CE5}"/>
                </a:ext>
              </a:extLst>
            </p:cNvPr>
            <p:cNvSpPr txBox="1"/>
            <p:nvPr userDrawn="1"/>
          </p:nvSpPr>
          <p:spPr>
            <a:xfrm>
              <a:off x="2177837" y="3589562"/>
              <a:ext cx="6466810" cy="1379621"/>
            </a:xfrm>
            <a:prstGeom prst="rect">
              <a:avLst/>
            </a:prstGeom>
          </p:spPr>
          <p:txBody>
            <a:bodyPr vert="horz" wrap="square" lIns="91440" tIns="45720" rIns="91440" bIns="45720" rtlCol="0" anchor="ctr">
              <a:normAutofit/>
            </a:bodyPr>
            <a:lstStyle/>
            <a:p>
              <a:r>
                <a:rPr lang="en-CA" sz="1600" noProof="0"/>
                <a:t>Leger is a member of the </a:t>
              </a:r>
              <a:r>
                <a:rPr lang="en-CA" sz="1600" noProof="0">
                  <a:hlinkClick r:id="rId7"/>
                </a:rPr>
                <a:t>Canadian Research Insights Council (CRIC)</a:t>
              </a:r>
              <a:r>
                <a:rPr lang="en-CA" sz="1600" noProof="0"/>
                <a:t>, t</a:t>
              </a:r>
              <a:r>
                <a:rPr lang="en-CA" sz="1600" b="0" i="0" kern="1200" noProof="0">
                  <a:solidFill>
                    <a:schemeClr val="tx1"/>
                  </a:solidFill>
                  <a:effectLst/>
                  <a:latin typeface="+mn-lt"/>
                  <a:ea typeface="+mn-ea"/>
                  <a:cs typeface="+mn-cs"/>
                </a:rPr>
                <a:t>he industry association for the market/survey/insights research industry.</a:t>
              </a:r>
              <a:endParaRPr lang="en-CA" sz="1600" noProof="0"/>
            </a:p>
          </p:txBody>
        </p:sp>
        <p:pic>
          <p:nvPicPr>
            <p:cNvPr id="18" name="Image 6">
              <a:extLst>
                <a:ext uri="{FF2B5EF4-FFF2-40B4-BE49-F238E27FC236}">
                  <a16:creationId xmlns:a16="http://schemas.microsoft.com/office/drawing/2014/main" id="{E9189961-F955-4058-99E3-A45E4839DD44}"/>
                </a:ext>
              </a:extLst>
            </p:cNvPr>
            <p:cNvPicPr/>
            <p:nvPr userDrawn="1"/>
          </p:nvPicPr>
          <p:blipFill>
            <a:blip r:embed="rId8"/>
            <a:stretch>
              <a:fillRect/>
            </a:stretch>
          </p:blipFill>
          <p:spPr>
            <a:xfrm>
              <a:off x="351399" y="4008605"/>
              <a:ext cx="1758293" cy="526965"/>
            </a:xfrm>
            <a:prstGeom prst="rect">
              <a:avLst/>
            </a:prstGeom>
          </p:spPr>
        </p:pic>
      </p:grpSp>
      <p:cxnSp>
        <p:nvCxnSpPr>
          <p:cNvPr id="5" name="Straight Connector 3">
            <a:extLst>
              <a:ext uri="{FF2B5EF4-FFF2-40B4-BE49-F238E27FC236}">
                <a16:creationId xmlns:a16="http://schemas.microsoft.com/office/drawing/2014/main" id="{C8058450-2AC7-489F-9D96-099FD94E69ED}"/>
              </a:ext>
            </a:extLst>
          </p:cNvPr>
          <p:cNvCxnSpPr>
            <a:cxnSpLocks/>
          </p:cNvCxnSpPr>
          <p:nvPr userDrawn="1"/>
        </p:nvCxnSpPr>
        <p:spPr>
          <a:xfrm>
            <a:off x="464344"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AD4885B1-2A3F-46B0-80E6-3F09AE7EFEEA}"/>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spTree>
    <p:extLst>
      <p:ext uri="{BB962C8B-B14F-4D97-AF65-F5344CB8AC3E}">
        <p14:creationId xmlns:p14="http://schemas.microsoft.com/office/powerpoint/2010/main" val="257475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8E48F73-EA88-0849-8C6C-304D85917C4A}"/>
              </a:ext>
            </a:extLst>
          </p:cNvPr>
          <p:cNvSpPr/>
          <p:nvPr userDrawn="1"/>
        </p:nvSpPr>
        <p:spPr>
          <a:xfrm>
            <a:off x="0" y="0"/>
            <a:ext cx="9143294" cy="5143500"/>
          </a:xfrm>
          <a:prstGeom prst="rect">
            <a:avLst/>
          </a:prstGeom>
          <a:gradFill>
            <a:gsLst>
              <a:gs pos="100000">
                <a:srgbClr val="4D6074">
                  <a:lumMod val="37000"/>
                  <a:alpha val="11000"/>
                </a:srgbClr>
              </a:gs>
              <a:gs pos="50000">
                <a:srgbClr val="4D6074">
                  <a:alpha val="5000"/>
                </a:srgbClr>
              </a:gs>
              <a:gs pos="0">
                <a:srgbClr val="4D6074">
                  <a:lumMod val="15000"/>
                  <a:alpha val="12000"/>
                </a:srgb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a:p>
        </p:txBody>
      </p:sp>
      <p:pic>
        <p:nvPicPr>
          <p:cNvPr id="3" name="Image 6">
            <a:extLst>
              <a:ext uri="{FF2B5EF4-FFF2-40B4-BE49-F238E27FC236}">
                <a16:creationId xmlns:a16="http://schemas.microsoft.com/office/drawing/2014/main" id="{F724BA9A-761A-AE48-8323-C523FC510EB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03414" y="890737"/>
            <a:ext cx="2937172" cy="1587103"/>
          </a:xfrm>
          <a:prstGeom prst="rect">
            <a:avLst/>
          </a:prstGeom>
          <a:effectLst/>
        </p:spPr>
      </p:pic>
      <p:pic>
        <p:nvPicPr>
          <p:cNvPr id="4" name="Picture 3" descr="Icones_suivez-nous_twitter.png">
            <a:hlinkClick r:id="rId3"/>
            <a:extLst>
              <a:ext uri="{FF2B5EF4-FFF2-40B4-BE49-F238E27FC236}">
                <a16:creationId xmlns:a16="http://schemas.microsoft.com/office/drawing/2014/main" id="{0A801786-189C-0843-9BE7-7F95DD0A913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696130" y="4030383"/>
            <a:ext cx="485000" cy="483036"/>
          </a:xfrm>
          <a:prstGeom prst="rect">
            <a:avLst/>
          </a:prstGeom>
        </p:spPr>
      </p:pic>
      <p:pic>
        <p:nvPicPr>
          <p:cNvPr id="6" name="Picture 5" descr="Icones_suivez-nous_facebook.png">
            <a:hlinkClick r:id="rId5"/>
            <a:extLst>
              <a:ext uri="{FF2B5EF4-FFF2-40B4-BE49-F238E27FC236}">
                <a16:creationId xmlns:a16="http://schemas.microsoft.com/office/drawing/2014/main" id="{7EF142CF-1E60-EA4C-BACE-65FD212864B1}"/>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4331463" y="4030383"/>
            <a:ext cx="483036" cy="483036"/>
          </a:xfrm>
          <a:prstGeom prst="rect">
            <a:avLst/>
          </a:prstGeom>
        </p:spPr>
      </p:pic>
      <p:pic>
        <p:nvPicPr>
          <p:cNvPr id="7" name="Picture 6" descr="Icones_suivez-nous_linkedin.png">
            <a:hlinkClick r:id="rId7"/>
            <a:extLst>
              <a:ext uri="{FF2B5EF4-FFF2-40B4-BE49-F238E27FC236}">
                <a16:creationId xmlns:a16="http://schemas.microsoft.com/office/drawing/2014/main" id="{6DCA0D03-0C19-D241-93EC-549EE33868F3}"/>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964832" y="4030383"/>
            <a:ext cx="483036" cy="483036"/>
          </a:xfrm>
          <a:prstGeom prst="rect">
            <a:avLst/>
          </a:prstGeom>
        </p:spPr>
      </p:pic>
      <p:pic>
        <p:nvPicPr>
          <p:cNvPr id="8" name="Picture 7" descr="Icones_suivez-nous_instagram.png">
            <a:hlinkClick r:id="rId9"/>
            <a:extLst>
              <a:ext uri="{FF2B5EF4-FFF2-40B4-BE49-F238E27FC236}">
                <a16:creationId xmlns:a16="http://schemas.microsoft.com/office/drawing/2014/main" id="{193C49D1-811A-214C-B8E1-C661801B2BA5}"/>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7598202" y="4030383"/>
            <a:ext cx="485000" cy="483036"/>
          </a:xfrm>
          <a:prstGeom prst="rect">
            <a:avLst/>
          </a:prstGeom>
        </p:spPr>
      </p:pic>
      <p:pic>
        <p:nvPicPr>
          <p:cNvPr id="9" name="Picture 8">
            <a:hlinkClick r:id="rId11"/>
            <a:extLst>
              <a:ext uri="{FF2B5EF4-FFF2-40B4-BE49-F238E27FC236}">
                <a16:creationId xmlns:a16="http://schemas.microsoft.com/office/drawing/2014/main" id="{B35E2725-3F50-6F4A-8D79-51E1422A83E4}"/>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1060798" y="4030383"/>
            <a:ext cx="484999" cy="483036"/>
          </a:xfrm>
          <a:prstGeom prst="rect">
            <a:avLst/>
          </a:prstGeom>
        </p:spPr>
      </p:pic>
      <p:sp>
        <p:nvSpPr>
          <p:cNvPr id="10" name="Rectangle 9">
            <a:extLst>
              <a:ext uri="{FF2B5EF4-FFF2-40B4-BE49-F238E27FC236}">
                <a16:creationId xmlns:a16="http://schemas.microsoft.com/office/drawing/2014/main" id="{82817CFF-5AEC-A947-B44A-3FBF0508EAF5}"/>
              </a:ext>
            </a:extLst>
          </p:cNvPr>
          <p:cNvSpPr/>
          <p:nvPr userDrawn="1"/>
        </p:nvSpPr>
        <p:spPr>
          <a:xfrm>
            <a:off x="3405301" y="3070375"/>
            <a:ext cx="2315985" cy="369332"/>
          </a:xfrm>
          <a:prstGeom prst="rect">
            <a:avLst/>
          </a:prstGeom>
        </p:spPr>
        <p:txBody>
          <a:bodyPr wrap="square">
            <a:spAutoFit/>
          </a:bodyPr>
          <a:lstStyle/>
          <a:p>
            <a:pPr algn="ctr" defTabSz="457109" eaLnBrk="0" fontAlgn="base" hangingPunct="0">
              <a:spcBef>
                <a:spcPts val="540"/>
              </a:spcBef>
              <a:spcAft>
                <a:spcPct val="0"/>
              </a:spcAft>
            </a:pPr>
            <a:r>
              <a:rPr lang="en-US" sz="1800" b="1" i="1" dirty="0">
                <a:latin typeface="Calibri Light" panose="020F0302020204030204"/>
                <a:cs typeface="Calibri"/>
              </a:rPr>
              <a:t>We</a:t>
            </a:r>
            <a:r>
              <a:rPr lang="en-US" sz="1800" b="1" i="1" baseline="0" dirty="0">
                <a:latin typeface="Calibri Light" panose="020F0302020204030204"/>
                <a:cs typeface="Calibri"/>
              </a:rPr>
              <a:t> Know Canadians</a:t>
            </a:r>
            <a:endParaRPr lang="fr-CA" sz="1400" i="1" dirty="0">
              <a:latin typeface="Calibri Light" panose="020F0302020204030204"/>
            </a:endParaRPr>
          </a:p>
        </p:txBody>
      </p:sp>
      <p:cxnSp>
        <p:nvCxnSpPr>
          <p:cNvPr id="11" name="Straight Connector 10">
            <a:extLst>
              <a:ext uri="{FF2B5EF4-FFF2-40B4-BE49-F238E27FC236}">
                <a16:creationId xmlns:a16="http://schemas.microsoft.com/office/drawing/2014/main" id="{9470C6DD-CBBC-2A4B-BD25-9F85EC96A335}"/>
              </a:ext>
            </a:extLst>
          </p:cNvPr>
          <p:cNvCxnSpPr>
            <a:cxnSpLocks/>
          </p:cNvCxnSpPr>
          <p:nvPr userDrawn="1"/>
        </p:nvCxnSpPr>
        <p:spPr>
          <a:xfrm>
            <a:off x="4202301" y="2946976"/>
            <a:ext cx="721984" cy="0"/>
          </a:xfrm>
          <a:prstGeom prst="line">
            <a:avLst/>
          </a:prstGeom>
          <a:ln w="28575">
            <a:solidFill>
              <a:srgbClr val="FE030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7908CB7-9C51-B54C-8019-8E796B228008}"/>
              </a:ext>
            </a:extLst>
          </p:cNvPr>
          <p:cNvCxnSpPr>
            <a:cxnSpLocks/>
          </p:cNvCxnSpPr>
          <p:nvPr userDrawn="1"/>
        </p:nvCxnSpPr>
        <p:spPr>
          <a:xfrm>
            <a:off x="2119294" y="3936569"/>
            <a:ext cx="0" cy="657062"/>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359BDA1-75AA-9B46-9E07-FBF094B4BB1F}"/>
              </a:ext>
            </a:extLst>
          </p:cNvPr>
          <p:cNvCxnSpPr>
            <a:cxnSpLocks/>
          </p:cNvCxnSpPr>
          <p:nvPr userDrawn="1"/>
        </p:nvCxnSpPr>
        <p:spPr>
          <a:xfrm>
            <a:off x="3775028" y="3936569"/>
            <a:ext cx="0" cy="657062"/>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D6031A7-F7B6-3E4E-91F7-5CC4403CBD5C}"/>
              </a:ext>
            </a:extLst>
          </p:cNvPr>
          <p:cNvCxnSpPr>
            <a:cxnSpLocks/>
          </p:cNvCxnSpPr>
          <p:nvPr userDrawn="1"/>
        </p:nvCxnSpPr>
        <p:spPr>
          <a:xfrm>
            <a:off x="5399766" y="3936569"/>
            <a:ext cx="0" cy="657062"/>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636E3DA-8B59-1F42-ADB1-25D1B7FD78EA}"/>
              </a:ext>
            </a:extLst>
          </p:cNvPr>
          <p:cNvCxnSpPr>
            <a:cxnSpLocks/>
          </p:cNvCxnSpPr>
          <p:nvPr userDrawn="1"/>
        </p:nvCxnSpPr>
        <p:spPr>
          <a:xfrm>
            <a:off x="7063249" y="3936569"/>
            <a:ext cx="0" cy="657062"/>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70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port_Title_Page">
    <p:spTree>
      <p:nvGrpSpPr>
        <p:cNvPr id="1" name=""/>
        <p:cNvGrpSpPr/>
        <p:nvPr/>
      </p:nvGrpSpPr>
      <p:grpSpPr>
        <a:xfrm>
          <a:off x="0" y="0"/>
          <a:ext cx="0" cy="0"/>
          <a:chOff x="0" y="0"/>
          <a:chExt cx="0" cy="0"/>
        </a:xfrm>
      </p:grpSpPr>
      <p:sp>
        <p:nvSpPr>
          <p:cNvPr id="10" name="Picture Placeholder 6"/>
          <p:cNvSpPr>
            <a:spLocks noGrp="1"/>
          </p:cNvSpPr>
          <p:nvPr>
            <p:ph type="pic" sz="quarter" idx="13" hasCustomPrompt="1"/>
          </p:nvPr>
        </p:nvSpPr>
        <p:spPr>
          <a:xfrm>
            <a:off x="3663950" y="0"/>
            <a:ext cx="5480050" cy="5143499"/>
          </a:xfrm>
        </p:spPr>
        <p:txBody>
          <a:bodyPr anchor="ctr"/>
          <a:lstStyle>
            <a:lvl1pPr marL="0" indent="0" algn="ctr">
              <a:buNone/>
              <a:defRPr/>
            </a:lvl1pPr>
          </a:lstStyle>
          <a:p>
            <a:r>
              <a:rPr lang="en-CA" noProof="0"/>
              <a:t>Picture</a:t>
            </a:r>
          </a:p>
        </p:txBody>
      </p:sp>
      <p:sp>
        <p:nvSpPr>
          <p:cNvPr id="13" name="Subtitle 2"/>
          <p:cNvSpPr>
            <a:spLocks noGrp="1"/>
          </p:cNvSpPr>
          <p:nvPr>
            <p:ph type="subTitle" idx="1"/>
          </p:nvPr>
        </p:nvSpPr>
        <p:spPr>
          <a:xfrm>
            <a:off x="380685" y="1737535"/>
            <a:ext cx="2898543" cy="476555"/>
          </a:xfrm>
        </p:spPr>
        <p:txBody>
          <a:bodyPr>
            <a:normAutofit/>
          </a:bodyPr>
          <a:lstStyle>
            <a:lvl1pPr marL="0" indent="0" algn="l">
              <a:buNone/>
              <a:defRPr sz="20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CA" noProof="0"/>
              <a:t>Click to edit Master subtitle style</a:t>
            </a:r>
          </a:p>
        </p:txBody>
      </p:sp>
      <p:sp>
        <p:nvSpPr>
          <p:cNvPr id="16" name="Date Placeholder 3"/>
          <p:cNvSpPr txBox="1">
            <a:spLocks/>
          </p:cNvSpPr>
          <p:nvPr userDrawn="1"/>
        </p:nvSpPr>
        <p:spPr>
          <a:xfrm>
            <a:off x="380685" y="4506393"/>
            <a:ext cx="518288" cy="273844"/>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Oswald Regular"/>
                <a:ea typeface="+mn-ea"/>
                <a:cs typeface="Oswald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CA" sz="1100" b="1" i="0" noProof="0">
                <a:solidFill>
                  <a:srgbClr val="000000"/>
                </a:solidFill>
                <a:latin typeface="Calibri"/>
                <a:cs typeface="Calibri"/>
              </a:rPr>
              <a:t>DATE</a:t>
            </a:r>
          </a:p>
        </p:txBody>
      </p:sp>
      <p:sp>
        <p:nvSpPr>
          <p:cNvPr id="18" name="Title 1"/>
          <p:cNvSpPr txBox="1">
            <a:spLocks/>
          </p:cNvSpPr>
          <p:nvPr userDrawn="1"/>
        </p:nvSpPr>
        <p:spPr>
          <a:xfrm>
            <a:off x="380684" y="364434"/>
            <a:ext cx="3283265" cy="43981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tx2"/>
                </a:solidFill>
                <a:latin typeface="Oswald Regular"/>
                <a:ea typeface="+mj-ea"/>
                <a:cs typeface="Oswald Regular"/>
              </a:defRPr>
            </a:lvl1pPr>
          </a:lstStyle>
          <a:p>
            <a:r>
              <a:rPr lang="en-CA" sz="2300" noProof="0">
                <a:latin typeface="Calibri"/>
                <a:cs typeface="Calibri"/>
              </a:rPr>
              <a:t>Proposal</a:t>
            </a:r>
          </a:p>
        </p:txBody>
      </p:sp>
      <p:sp>
        <p:nvSpPr>
          <p:cNvPr id="19" name="Title 11"/>
          <p:cNvSpPr>
            <a:spLocks noGrp="1"/>
          </p:cNvSpPr>
          <p:nvPr>
            <p:ph type="title" hasCustomPrompt="1"/>
          </p:nvPr>
        </p:nvSpPr>
        <p:spPr>
          <a:xfrm>
            <a:off x="380686" y="1032575"/>
            <a:ext cx="2898542" cy="517396"/>
          </a:xfrm>
        </p:spPr>
        <p:txBody>
          <a:bodyPr>
            <a:normAutofit/>
          </a:bodyPr>
          <a:lstStyle>
            <a:lvl1pPr algn="l">
              <a:defRPr sz="2400" b="1">
                <a:latin typeface="Calibri"/>
                <a:cs typeface="Calibri"/>
              </a:defRPr>
            </a:lvl1pPr>
          </a:lstStyle>
          <a:p>
            <a:r>
              <a:rPr lang="en-CA" noProof="0"/>
              <a:t>CLICK TO EDIT MASTER TITLE STYLE</a:t>
            </a:r>
          </a:p>
        </p:txBody>
      </p:sp>
      <p:sp>
        <p:nvSpPr>
          <p:cNvPr id="22" name="Date Placeholder 3"/>
          <p:cNvSpPr>
            <a:spLocks noGrp="1"/>
          </p:cNvSpPr>
          <p:nvPr>
            <p:ph type="dt" sz="half" idx="10"/>
          </p:nvPr>
        </p:nvSpPr>
        <p:spPr>
          <a:xfrm>
            <a:off x="735342" y="4506393"/>
            <a:ext cx="924742" cy="273844"/>
          </a:xfrm>
        </p:spPr>
        <p:txBody>
          <a:bodyPr/>
          <a:lstStyle>
            <a:lvl1pPr>
              <a:defRPr sz="1100" b="0" i="0">
                <a:solidFill>
                  <a:srgbClr val="000000"/>
                </a:solidFill>
                <a:latin typeface="Calibri"/>
                <a:cs typeface="Calibri"/>
              </a:defRPr>
            </a:lvl1pPr>
          </a:lstStyle>
          <a:p>
            <a:fld id="{A61FF433-A43E-C044-9573-B85011FD925A}" type="datetime1">
              <a:rPr lang="en-CA" noProof="0" smtClean="0"/>
              <a:pPr/>
              <a:t>2022-10-04</a:t>
            </a:fld>
            <a:endParaRPr lang="en-CA" noProof="0"/>
          </a:p>
        </p:txBody>
      </p:sp>
      <p:sp>
        <p:nvSpPr>
          <p:cNvPr id="11" name="Picture Placeholder 6"/>
          <p:cNvSpPr>
            <a:spLocks noGrp="1"/>
          </p:cNvSpPr>
          <p:nvPr>
            <p:ph type="pic" sz="quarter" idx="14" hasCustomPrompt="1"/>
          </p:nvPr>
        </p:nvSpPr>
        <p:spPr>
          <a:xfrm>
            <a:off x="880181" y="2675708"/>
            <a:ext cx="1899549" cy="1539620"/>
          </a:xfrm>
        </p:spPr>
        <p:txBody>
          <a:bodyPr anchor="ctr"/>
          <a:lstStyle>
            <a:lvl1pPr marL="0" indent="0" algn="ctr">
              <a:buNone/>
              <a:defRPr/>
            </a:lvl1pPr>
          </a:lstStyle>
          <a:p>
            <a:r>
              <a:rPr lang="en-CA" noProof="0"/>
              <a:t>Logo</a:t>
            </a:r>
          </a:p>
        </p:txBody>
      </p:sp>
    </p:spTree>
    <p:extLst>
      <p:ext uri="{BB962C8B-B14F-4D97-AF65-F5344CB8AC3E}">
        <p14:creationId xmlns:p14="http://schemas.microsoft.com/office/powerpoint/2010/main" val="397949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port_Table_of_Contents">
    <p:spTree>
      <p:nvGrpSpPr>
        <p:cNvPr id="1" name=""/>
        <p:cNvGrpSpPr/>
        <p:nvPr/>
      </p:nvGrpSpPr>
      <p:grpSpPr>
        <a:xfrm>
          <a:off x="0" y="0"/>
          <a:ext cx="0" cy="0"/>
          <a:chOff x="0" y="0"/>
          <a:chExt cx="0" cy="0"/>
        </a:xfrm>
      </p:grpSpPr>
      <p:sp>
        <p:nvSpPr>
          <p:cNvPr id="11" name="Title 1"/>
          <p:cNvSpPr txBox="1">
            <a:spLocks/>
          </p:cNvSpPr>
          <p:nvPr userDrawn="1"/>
        </p:nvSpPr>
        <p:spPr>
          <a:xfrm>
            <a:off x="2102329" y="474274"/>
            <a:ext cx="3508071" cy="43981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tx2"/>
                </a:solidFill>
                <a:latin typeface="Oswald Regular"/>
                <a:ea typeface="+mj-ea"/>
                <a:cs typeface="Oswald Regular"/>
              </a:defRPr>
            </a:lvl1pPr>
          </a:lstStyle>
          <a:p>
            <a:r>
              <a:rPr lang="en-CA" sz="2300" b="1" i="0" noProof="0">
                <a:solidFill>
                  <a:srgbClr val="000000"/>
                </a:solidFill>
                <a:latin typeface="Calibri"/>
                <a:cs typeface="Calibri"/>
              </a:rPr>
              <a:t>Table of Contents</a:t>
            </a:r>
          </a:p>
        </p:txBody>
      </p:sp>
      <p:sp>
        <p:nvSpPr>
          <p:cNvPr id="13" name="Rectangle 12"/>
          <p:cNvSpPr/>
          <p:nvPr userDrawn="1"/>
        </p:nvSpPr>
        <p:spPr>
          <a:xfrm>
            <a:off x="1" y="0"/>
            <a:ext cx="1709648" cy="51434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noProof="0"/>
          </a:p>
        </p:txBody>
      </p:sp>
      <p:sp>
        <p:nvSpPr>
          <p:cNvPr id="5"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CA" noProof="0" smtClean="0"/>
              <a:pPr/>
              <a:t>‹#›</a:t>
            </a:fld>
            <a:endParaRPr lang="en-CA" noProof="0"/>
          </a:p>
        </p:txBody>
      </p:sp>
      <p:cxnSp>
        <p:nvCxnSpPr>
          <p:cNvPr id="4" name="Straight Connector 3">
            <a:extLst>
              <a:ext uri="{FF2B5EF4-FFF2-40B4-BE49-F238E27FC236}">
                <a16:creationId xmlns:a16="http://schemas.microsoft.com/office/drawing/2014/main" id="{EAC515C5-B046-426D-9047-8298A4D99B9F}"/>
              </a:ext>
            </a:extLst>
          </p:cNvPr>
          <p:cNvCxnSpPr>
            <a:cxnSpLocks/>
          </p:cNvCxnSpPr>
          <p:nvPr userDrawn="1"/>
        </p:nvCxnSpPr>
        <p:spPr>
          <a:xfrm>
            <a:off x="464344"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C2A2E274-04CF-4DA6-9F43-7BFF86D52FC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spTree>
    <p:extLst>
      <p:ext uri="{BB962C8B-B14F-4D97-AF65-F5344CB8AC3E}">
        <p14:creationId xmlns:p14="http://schemas.microsoft.com/office/powerpoint/2010/main" val="135545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ge_section_pictur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9144000" cy="5143500"/>
          </a:xfrm>
        </p:spPr>
        <p:txBody>
          <a:bodyPr anchor="b"/>
          <a:lstStyle>
            <a:lvl1pPr marL="0" indent="0" algn="ctr">
              <a:buNone/>
              <a:defRPr/>
            </a:lvl1pPr>
          </a:lstStyle>
          <a:p>
            <a:r>
              <a:rPr lang="en-CA" noProof="0"/>
              <a:t>Picture</a:t>
            </a:r>
          </a:p>
        </p:txBody>
      </p:sp>
      <p:sp>
        <p:nvSpPr>
          <p:cNvPr id="15" name="Title 11"/>
          <p:cNvSpPr>
            <a:spLocks noGrp="1"/>
          </p:cNvSpPr>
          <p:nvPr>
            <p:ph type="title" hasCustomPrompt="1"/>
          </p:nvPr>
        </p:nvSpPr>
        <p:spPr>
          <a:xfrm>
            <a:off x="0" y="3314700"/>
            <a:ext cx="9144000" cy="1147465"/>
          </a:xfrm>
          <a:solidFill>
            <a:srgbClr val="808080">
              <a:alpha val="75000"/>
            </a:srgbClr>
          </a:solidFill>
        </p:spPr>
        <p:txBody>
          <a:bodyPr rIns="533400">
            <a:normAutofit/>
          </a:bodyPr>
          <a:lstStyle>
            <a:lvl1pPr algn="r">
              <a:defRPr sz="3400" b="0" i="0">
                <a:solidFill>
                  <a:schemeClr val="bg1"/>
                </a:solidFill>
                <a:latin typeface="Calibri"/>
                <a:cs typeface="Calibri"/>
              </a:defRPr>
            </a:lvl1pPr>
          </a:lstStyle>
          <a:p>
            <a:r>
              <a:rPr lang="en-CA" noProof="0"/>
              <a:t>CLICK TO EDIT MASTER TITLE STYLE</a:t>
            </a:r>
          </a:p>
        </p:txBody>
      </p:sp>
      <p:sp>
        <p:nvSpPr>
          <p:cNvPr id="5" name="Subtitle 2"/>
          <p:cNvSpPr>
            <a:spLocks noGrp="1"/>
          </p:cNvSpPr>
          <p:nvPr>
            <p:ph type="subTitle" idx="1"/>
          </p:nvPr>
        </p:nvSpPr>
        <p:spPr>
          <a:xfrm>
            <a:off x="553213" y="4068233"/>
            <a:ext cx="8134587" cy="393932"/>
          </a:xfrm>
        </p:spPr>
        <p:txBody>
          <a:bodyPr>
            <a:normAutofit/>
          </a:bodyPr>
          <a:lstStyle>
            <a:lvl1pPr marL="0" indent="0" algn="r">
              <a:buNone/>
              <a:defRPr sz="1800" b="0" i="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118109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ge_section_no picture">
    <p:spTree>
      <p:nvGrpSpPr>
        <p:cNvPr id="1" name=""/>
        <p:cNvGrpSpPr/>
        <p:nvPr/>
      </p:nvGrpSpPr>
      <p:grpSpPr>
        <a:xfrm>
          <a:off x="0" y="0"/>
          <a:ext cx="0" cy="0"/>
          <a:chOff x="0" y="0"/>
          <a:chExt cx="0" cy="0"/>
        </a:xfrm>
      </p:grpSpPr>
      <p:sp>
        <p:nvSpPr>
          <p:cNvPr id="14" name="Title 11"/>
          <p:cNvSpPr txBox="1">
            <a:spLocks/>
          </p:cNvSpPr>
          <p:nvPr userDrawn="1"/>
        </p:nvSpPr>
        <p:spPr>
          <a:xfrm>
            <a:off x="0" y="3314700"/>
            <a:ext cx="9144000" cy="1147465"/>
          </a:xfrm>
          <a:prstGeom prst="rect">
            <a:avLst/>
          </a:prstGeom>
          <a:solidFill>
            <a:schemeClr val="accent6">
              <a:alpha val="75000"/>
            </a:schemeClr>
          </a:solidFill>
        </p:spPr>
        <p:txBody>
          <a:bodyPr vert="horz" lIns="91440" tIns="45720" rIns="533400" bIns="45720" rtlCol="0" anchor="ctr">
            <a:normAutofit/>
          </a:bodyPr>
          <a:lstStyle>
            <a:lvl1pPr algn="r" defTabSz="457200" rtl="0" eaLnBrk="1" latinLnBrk="0" hangingPunct="1">
              <a:spcBef>
                <a:spcPct val="0"/>
              </a:spcBef>
              <a:buNone/>
              <a:defRPr sz="3400" b="0" i="0" kern="1200">
                <a:solidFill>
                  <a:schemeClr val="bg1"/>
                </a:solidFill>
                <a:latin typeface="Calibri"/>
                <a:ea typeface="+mj-ea"/>
                <a:cs typeface="Calibri"/>
              </a:defRPr>
            </a:lvl1pPr>
          </a:lstStyle>
          <a:p>
            <a:endParaRPr lang="en-CA" noProof="0"/>
          </a:p>
        </p:txBody>
      </p:sp>
      <p:sp>
        <p:nvSpPr>
          <p:cNvPr id="8" name="Title 11"/>
          <p:cNvSpPr>
            <a:spLocks noGrp="1"/>
          </p:cNvSpPr>
          <p:nvPr>
            <p:ph type="title" hasCustomPrompt="1"/>
          </p:nvPr>
        </p:nvSpPr>
        <p:spPr>
          <a:xfrm>
            <a:off x="0" y="3314700"/>
            <a:ext cx="9144000" cy="1147465"/>
          </a:xfrm>
          <a:noFill/>
        </p:spPr>
        <p:txBody>
          <a:bodyPr rIns="533400">
            <a:normAutofit/>
          </a:bodyPr>
          <a:lstStyle>
            <a:lvl1pPr algn="r">
              <a:defRPr sz="3400" b="0" i="0">
                <a:solidFill>
                  <a:schemeClr val="bg1"/>
                </a:solidFill>
                <a:latin typeface="Calibri"/>
                <a:cs typeface="Calibri"/>
              </a:defRPr>
            </a:lvl1pPr>
          </a:lstStyle>
          <a:p>
            <a:r>
              <a:rPr lang="en-CA" noProof="0"/>
              <a:t>CLICK TO EDIT MASTER TITLE STYLE</a:t>
            </a:r>
          </a:p>
        </p:txBody>
      </p:sp>
      <p:sp>
        <p:nvSpPr>
          <p:cNvPr id="9" name="Subtitle 2"/>
          <p:cNvSpPr>
            <a:spLocks noGrp="1"/>
          </p:cNvSpPr>
          <p:nvPr>
            <p:ph type="subTitle" idx="1"/>
          </p:nvPr>
        </p:nvSpPr>
        <p:spPr>
          <a:xfrm>
            <a:off x="553213" y="4068233"/>
            <a:ext cx="8134587" cy="393932"/>
          </a:xfrm>
        </p:spPr>
        <p:txBody>
          <a:bodyPr>
            <a:normAutofit/>
          </a:bodyPr>
          <a:lstStyle>
            <a:lvl1pPr marL="0" indent="0" algn="r">
              <a:buNone/>
              <a:defRPr sz="1800" b="0" i="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82385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Report_Title_Page">
    <p:spTree>
      <p:nvGrpSpPr>
        <p:cNvPr id="1" name=""/>
        <p:cNvGrpSpPr/>
        <p:nvPr/>
      </p:nvGrpSpPr>
      <p:grpSpPr>
        <a:xfrm>
          <a:off x="0" y="0"/>
          <a:ext cx="0" cy="0"/>
          <a:chOff x="0" y="0"/>
          <a:chExt cx="0" cy="0"/>
        </a:xfrm>
      </p:grpSpPr>
      <p:sp>
        <p:nvSpPr>
          <p:cNvPr id="13" name="Subtitle 2"/>
          <p:cNvSpPr>
            <a:spLocks noGrp="1"/>
          </p:cNvSpPr>
          <p:nvPr>
            <p:ph type="subTitle" idx="1"/>
          </p:nvPr>
        </p:nvSpPr>
        <p:spPr>
          <a:xfrm>
            <a:off x="380685" y="1737535"/>
            <a:ext cx="2898543" cy="476555"/>
          </a:xfrm>
        </p:spPr>
        <p:txBody>
          <a:bodyPr>
            <a:normAutofit/>
          </a:bodyPr>
          <a:lstStyle>
            <a:lvl1pPr marL="0" indent="0" algn="l">
              <a:buNone/>
              <a:defRPr sz="20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CA" noProof="0"/>
              <a:t>Click to edit Master subtitle style</a:t>
            </a:r>
          </a:p>
        </p:txBody>
      </p:sp>
      <p:sp>
        <p:nvSpPr>
          <p:cNvPr id="16" name="Date Placeholder 3"/>
          <p:cNvSpPr txBox="1">
            <a:spLocks/>
          </p:cNvSpPr>
          <p:nvPr userDrawn="1"/>
        </p:nvSpPr>
        <p:spPr>
          <a:xfrm>
            <a:off x="380685" y="4506393"/>
            <a:ext cx="518288" cy="273844"/>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Oswald Regular"/>
                <a:ea typeface="+mn-ea"/>
                <a:cs typeface="Oswald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CA" sz="1100" b="1" i="0" noProof="0">
                <a:solidFill>
                  <a:srgbClr val="000000"/>
                </a:solidFill>
                <a:latin typeface="Calibri"/>
                <a:cs typeface="Calibri"/>
              </a:rPr>
              <a:t>DATE</a:t>
            </a:r>
          </a:p>
        </p:txBody>
      </p:sp>
      <p:sp>
        <p:nvSpPr>
          <p:cNvPr id="18" name="Title 1"/>
          <p:cNvSpPr txBox="1">
            <a:spLocks/>
          </p:cNvSpPr>
          <p:nvPr userDrawn="1"/>
        </p:nvSpPr>
        <p:spPr>
          <a:xfrm>
            <a:off x="380684" y="364434"/>
            <a:ext cx="3283265" cy="43981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tx2"/>
                </a:solidFill>
                <a:latin typeface="Oswald Regular"/>
                <a:ea typeface="+mj-ea"/>
                <a:cs typeface="Oswald Regular"/>
              </a:defRPr>
            </a:lvl1pPr>
          </a:lstStyle>
          <a:p>
            <a:r>
              <a:rPr lang="en-CA" sz="2300" noProof="0">
                <a:latin typeface="Calibri"/>
                <a:cs typeface="Calibri"/>
              </a:rPr>
              <a:t>Report</a:t>
            </a:r>
          </a:p>
        </p:txBody>
      </p:sp>
      <p:sp>
        <p:nvSpPr>
          <p:cNvPr id="19" name="Title 11"/>
          <p:cNvSpPr>
            <a:spLocks noGrp="1"/>
          </p:cNvSpPr>
          <p:nvPr>
            <p:ph type="title" hasCustomPrompt="1"/>
          </p:nvPr>
        </p:nvSpPr>
        <p:spPr>
          <a:xfrm>
            <a:off x="380686" y="1032575"/>
            <a:ext cx="2898542" cy="517396"/>
          </a:xfrm>
        </p:spPr>
        <p:txBody>
          <a:bodyPr>
            <a:normAutofit/>
          </a:bodyPr>
          <a:lstStyle>
            <a:lvl1pPr algn="l">
              <a:defRPr sz="2400" b="1">
                <a:latin typeface="Calibri"/>
                <a:cs typeface="Calibri"/>
              </a:defRPr>
            </a:lvl1pPr>
          </a:lstStyle>
          <a:p>
            <a:r>
              <a:rPr lang="en-CA" noProof="0"/>
              <a:t>CLICK TO EDIT MASTER TITLE STYLE</a:t>
            </a:r>
          </a:p>
        </p:txBody>
      </p:sp>
      <p:sp>
        <p:nvSpPr>
          <p:cNvPr id="22" name="Date Placeholder 3"/>
          <p:cNvSpPr>
            <a:spLocks noGrp="1"/>
          </p:cNvSpPr>
          <p:nvPr>
            <p:ph type="dt" sz="half" idx="10"/>
          </p:nvPr>
        </p:nvSpPr>
        <p:spPr>
          <a:xfrm>
            <a:off x="735342" y="4506393"/>
            <a:ext cx="924742" cy="273844"/>
          </a:xfrm>
        </p:spPr>
        <p:txBody>
          <a:bodyPr/>
          <a:lstStyle>
            <a:lvl1pPr>
              <a:defRPr sz="1100" b="0" i="0">
                <a:solidFill>
                  <a:srgbClr val="000000"/>
                </a:solidFill>
                <a:latin typeface="Calibri"/>
                <a:cs typeface="Calibri"/>
              </a:defRPr>
            </a:lvl1pPr>
          </a:lstStyle>
          <a:p>
            <a:fld id="{A61FF433-A43E-C044-9573-B85011FD925A}" type="datetime1">
              <a:rPr lang="en-CA" noProof="0" smtClean="0"/>
              <a:pPr/>
              <a:t>2022-10-04</a:t>
            </a:fld>
            <a:endParaRPr lang="en-CA" noProof="0"/>
          </a:p>
        </p:txBody>
      </p:sp>
      <p:sp>
        <p:nvSpPr>
          <p:cNvPr id="11" name="Picture Placeholder 6"/>
          <p:cNvSpPr>
            <a:spLocks noGrp="1"/>
          </p:cNvSpPr>
          <p:nvPr>
            <p:ph type="pic" sz="quarter" idx="14" hasCustomPrompt="1"/>
          </p:nvPr>
        </p:nvSpPr>
        <p:spPr>
          <a:xfrm>
            <a:off x="880181" y="2675708"/>
            <a:ext cx="1899549" cy="1539620"/>
          </a:xfrm>
        </p:spPr>
        <p:txBody>
          <a:bodyPr anchor="ctr"/>
          <a:lstStyle>
            <a:lvl1pPr marL="0" indent="0" algn="ctr">
              <a:buNone/>
              <a:defRPr/>
            </a:lvl1pPr>
          </a:lstStyle>
          <a:p>
            <a:r>
              <a:rPr lang="en-CA" noProof="0"/>
              <a:t>Logo</a:t>
            </a:r>
          </a:p>
        </p:txBody>
      </p:sp>
      <p:sp>
        <p:nvSpPr>
          <p:cNvPr id="9" name="Date Placeholder 3">
            <a:extLst>
              <a:ext uri="{FF2B5EF4-FFF2-40B4-BE49-F238E27FC236}">
                <a16:creationId xmlns:a16="http://schemas.microsoft.com/office/drawing/2014/main" id="{9CC8B92C-E7A0-404F-9A19-5F3974863D0C}"/>
              </a:ext>
            </a:extLst>
          </p:cNvPr>
          <p:cNvSpPr txBox="1">
            <a:spLocks/>
          </p:cNvSpPr>
          <p:nvPr userDrawn="1"/>
        </p:nvSpPr>
        <p:spPr>
          <a:xfrm>
            <a:off x="1587092" y="4506393"/>
            <a:ext cx="1482964" cy="273844"/>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Oswald Regular"/>
                <a:ea typeface="+mn-ea"/>
                <a:cs typeface="Oswald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CA" sz="1100" b="1" i="0" noProof="0">
                <a:solidFill>
                  <a:srgbClr val="000000"/>
                </a:solidFill>
                <a:latin typeface="Calibri"/>
                <a:cs typeface="Calibri"/>
              </a:rPr>
              <a:t>PROJECT NUMBER</a:t>
            </a:r>
          </a:p>
        </p:txBody>
      </p:sp>
      <p:sp>
        <p:nvSpPr>
          <p:cNvPr id="14" name="Footer Placeholder 4">
            <a:extLst>
              <a:ext uri="{FF2B5EF4-FFF2-40B4-BE49-F238E27FC236}">
                <a16:creationId xmlns:a16="http://schemas.microsoft.com/office/drawing/2014/main" id="{46033771-8A24-4DA7-8491-80DDD6408337}"/>
              </a:ext>
            </a:extLst>
          </p:cNvPr>
          <p:cNvSpPr>
            <a:spLocks noGrp="1"/>
          </p:cNvSpPr>
          <p:nvPr>
            <p:ph type="ftr" sz="quarter" idx="11"/>
          </p:nvPr>
        </p:nvSpPr>
        <p:spPr>
          <a:xfrm>
            <a:off x="2740481" y="4506393"/>
            <a:ext cx="1463065" cy="273844"/>
          </a:xfrm>
        </p:spPr>
        <p:txBody>
          <a:bodyPr/>
          <a:lstStyle>
            <a:lvl1pPr algn="l">
              <a:defRPr sz="1100" b="0" i="0">
                <a:solidFill>
                  <a:srgbClr val="000000"/>
                </a:solidFill>
                <a:latin typeface="Calibri"/>
                <a:cs typeface="Calibri"/>
              </a:defRPr>
            </a:lvl1pPr>
          </a:lstStyle>
          <a:p>
            <a:r>
              <a:rPr lang="en-CA" noProof="0"/>
              <a:t>00 000-000</a:t>
            </a:r>
          </a:p>
        </p:txBody>
      </p:sp>
      <p:pic>
        <p:nvPicPr>
          <p:cNvPr id="4" name="Image 3" descr="Une image contenant fleur&#10;&#10;Description générée automatiquement">
            <a:extLst>
              <a:ext uri="{FF2B5EF4-FFF2-40B4-BE49-F238E27FC236}">
                <a16:creationId xmlns:a16="http://schemas.microsoft.com/office/drawing/2014/main" id="{199E161F-2848-4FDF-A606-A114F24C4E09}"/>
              </a:ext>
            </a:extLst>
          </p:cNvPr>
          <p:cNvPicPr>
            <a:picLocks noChangeAspect="1"/>
          </p:cNvPicPr>
          <p:nvPr userDrawn="1"/>
        </p:nvPicPr>
        <p:blipFill rotWithShape="1">
          <a:blip r:embed="rId2"/>
          <a:srcRect t="5541" b="8571"/>
          <a:stretch/>
        </p:blipFill>
        <p:spPr>
          <a:xfrm>
            <a:off x="3662358" y="-1"/>
            <a:ext cx="5476873" cy="5143501"/>
          </a:xfrm>
          <a:prstGeom prst="rect">
            <a:avLst/>
          </a:prstGeom>
          <a:ln>
            <a:solidFill>
              <a:srgbClr val="EEEDED"/>
            </a:solidFill>
          </a:ln>
        </p:spPr>
      </p:pic>
      <p:sp>
        <p:nvSpPr>
          <p:cNvPr id="3" name="Rectangle 2">
            <a:extLst>
              <a:ext uri="{FF2B5EF4-FFF2-40B4-BE49-F238E27FC236}">
                <a16:creationId xmlns:a16="http://schemas.microsoft.com/office/drawing/2014/main" id="{62109334-49B1-4F9C-B1A4-385C9FDF408D}"/>
              </a:ext>
            </a:extLst>
          </p:cNvPr>
          <p:cNvSpPr/>
          <p:nvPr userDrawn="1"/>
        </p:nvSpPr>
        <p:spPr>
          <a:xfrm>
            <a:off x="4999720" y="3670570"/>
            <a:ext cx="2802148" cy="440987"/>
          </a:xfrm>
          <a:prstGeom prst="rect">
            <a:avLst/>
          </a:prstGeom>
          <a:solidFill>
            <a:srgbClr val="EEEDE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CA"/>
          </a:p>
        </p:txBody>
      </p:sp>
      <p:sp>
        <p:nvSpPr>
          <p:cNvPr id="2" name="ZoneTexte 1">
            <a:extLst>
              <a:ext uri="{FF2B5EF4-FFF2-40B4-BE49-F238E27FC236}">
                <a16:creationId xmlns:a16="http://schemas.microsoft.com/office/drawing/2014/main" id="{D6F38164-6721-4446-BAD0-E415F72A8787}"/>
              </a:ext>
            </a:extLst>
          </p:cNvPr>
          <p:cNvSpPr txBox="1"/>
          <p:nvPr userDrawn="1"/>
        </p:nvSpPr>
        <p:spPr>
          <a:xfrm>
            <a:off x="4850266" y="3400123"/>
            <a:ext cx="3101056" cy="914400"/>
          </a:xfrm>
          <a:prstGeom prst="rect">
            <a:avLst/>
          </a:prstGeom>
        </p:spPr>
        <p:txBody>
          <a:bodyPr vert="horz" wrap="square" lIns="91440" tIns="45720" rIns="91440" bIns="45720" rtlCol="0" anchor="ctr">
            <a:normAutofit/>
          </a:bodyPr>
          <a:lstStyle/>
          <a:p>
            <a:pPr algn="ctr"/>
            <a:r>
              <a:rPr lang="en-CA" sz="2400" i="1" noProof="0" dirty="0"/>
              <a:t>We Know Canadians</a:t>
            </a:r>
          </a:p>
        </p:txBody>
      </p:sp>
    </p:spTree>
    <p:extLst>
      <p:ext uri="{BB962C8B-B14F-4D97-AF65-F5344CB8AC3E}">
        <p14:creationId xmlns:p14="http://schemas.microsoft.com/office/powerpoint/2010/main" val="366343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port_Page_text_box_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5378" y="988758"/>
            <a:ext cx="7641422" cy="457200"/>
          </a:xfrm>
          <a:solidFill>
            <a:schemeClr val="bg1"/>
          </a:solidFill>
          <a:ln>
            <a:solidFill>
              <a:schemeClr val="bg2"/>
            </a:solidFill>
          </a:ln>
          <a:effectLst>
            <a:outerShdw blurRad="50800" dist="38100" dir="2700000" algn="tl" rotWithShape="0">
              <a:prstClr val="black">
                <a:alpha val="15000"/>
              </a:prstClr>
            </a:outerShdw>
          </a:effectLst>
        </p:spPr>
        <p:txBody>
          <a:bodyPr anchor="ctr">
            <a:normAutofit/>
          </a:bodyPr>
          <a:lstStyle>
            <a:lvl1pPr marL="0" indent="0" algn="l">
              <a:buNone/>
              <a:defRPr sz="20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
        <p:nvSpPr>
          <p:cNvPr id="12" name="Title 11"/>
          <p:cNvSpPr>
            <a:spLocks noGrp="1"/>
          </p:cNvSpPr>
          <p:nvPr>
            <p:ph type="title" hasCustomPrompt="1"/>
          </p:nvPr>
        </p:nvSpPr>
        <p:spPr>
          <a:xfrm>
            <a:off x="373821" y="431563"/>
            <a:ext cx="7234384" cy="517396"/>
          </a:xfrm>
        </p:spPr>
        <p:txBody>
          <a:bodyPr>
            <a:normAutofit/>
          </a:bodyPr>
          <a:lstStyle>
            <a:lvl1pPr algn="l">
              <a:defRPr sz="2400" b="1">
                <a:latin typeface="Calibri"/>
                <a:cs typeface="Calibri"/>
              </a:defRPr>
            </a:lvl1pPr>
          </a:lstStyle>
          <a:p>
            <a:r>
              <a:rPr lang="en-CA" noProof="0"/>
              <a:t>CLICK TO EDIT MASTER TITLE STYLE</a:t>
            </a:r>
          </a:p>
        </p:txBody>
      </p:sp>
      <p:sp>
        <p:nvSpPr>
          <p:cNvPr id="26" name="Text Placeholder 25"/>
          <p:cNvSpPr>
            <a:spLocks noGrp="1"/>
          </p:cNvSpPr>
          <p:nvPr>
            <p:ph type="body" sz="quarter" idx="13" hasCustomPrompt="1"/>
          </p:nvPr>
        </p:nvSpPr>
        <p:spPr>
          <a:xfrm>
            <a:off x="1045378" y="1576808"/>
            <a:ext cx="764142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en-CA" noProof="0"/>
              <a:t>Click to edit Master subtitle style</a:t>
            </a:r>
          </a:p>
        </p:txBody>
      </p:sp>
      <p:sp>
        <p:nvSpPr>
          <p:cNvPr id="28" name="Text Placeholder 27"/>
          <p:cNvSpPr>
            <a:spLocks noGrp="1"/>
          </p:cNvSpPr>
          <p:nvPr>
            <p:ph type="body" sz="quarter" idx="14" hasCustomPrompt="1"/>
          </p:nvPr>
        </p:nvSpPr>
        <p:spPr>
          <a:xfrm>
            <a:off x="1045377" y="2752906"/>
            <a:ext cx="764142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en-CA" noProof="0"/>
              <a:t>Click to edit Master subtitle style</a:t>
            </a:r>
          </a:p>
        </p:txBody>
      </p:sp>
      <p:sp>
        <p:nvSpPr>
          <p:cNvPr id="30" name="Text Placeholder 29"/>
          <p:cNvSpPr>
            <a:spLocks noGrp="1"/>
          </p:cNvSpPr>
          <p:nvPr>
            <p:ph type="body" sz="quarter" idx="15" hasCustomPrompt="1"/>
          </p:nvPr>
        </p:nvSpPr>
        <p:spPr>
          <a:xfrm>
            <a:off x="1045377" y="3340956"/>
            <a:ext cx="7641421"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en-CA" noProof="0"/>
              <a:t>Click to edit Master subtitle style</a:t>
            </a:r>
          </a:p>
        </p:txBody>
      </p:sp>
      <p:sp>
        <p:nvSpPr>
          <p:cNvPr id="32" name="Text Placeholder 31"/>
          <p:cNvSpPr>
            <a:spLocks noGrp="1"/>
          </p:cNvSpPr>
          <p:nvPr>
            <p:ph type="body" sz="quarter" idx="16" hasCustomPrompt="1"/>
          </p:nvPr>
        </p:nvSpPr>
        <p:spPr>
          <a:xfrm>
            <a:off x="1045377" y="2164857"/>
            <a:ext cx="764142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en-CA" noProof="0"/>
              <a:t>Click to edit Master subtitle style</a:t>
            </a:r>
          </a:p>
        </p:txBody>
      </p:sp>
      <p:sp>
        <p:nvSpPr>
          <p:cNvPr id="16"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CA" noProof="0" smtClean="0"/>
              <a:pPr/>
              <a:t>‹#›</a:t>
            </a:fld>
            <a:endParaRPr lang="en-CA" noProof="0"/>
          </a:p>
        </p:txBody>
      </p:sp>
      <p:cxnSp>
        <p:nvCxnSpPr>
          <p:cNvPr id="4" name="Straight Connector 3">
            <a:extLst>
              <a:ext uri="{FF2B5EF4-FFF2-40B4-BE49-F238E27FC236}">
                <a16:creationId xmlns:a16="http://schemas.microsoft.com/office/drawing/2014/main" id="{18865671-CB19-4FBE-8F93-710DAD41F7D1}"/>
              </a:ext>
            </a:extLst>
          </p:cNvPr>
          <p:cNvCxnSpPr>
            <a:cxnSpLocks/>
          </p:cNvCxnSpPr>
          <p:nvPr userDrawn="1"/>
        </p:nvCxnSpPr>
        <p:spPr>
          <a:xfrm>
            <a:off x="464344"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7829FF47-9BE3-4C5B-B779-4A1E17704B7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spTree>
    <p:extLst>
      <p:ext uri="{BB962C8B-B14F-4D97-AF65-F5344CB8AC3E}">
        <p14:creationId xmlns:p14="http://schemas.microsoft.com/office/powerpoint/2010/main" val="129811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Report_Page_text_box_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5378" y="988758"/>
            <a:ext cx="7641422" cy="457200"/>
          </a:xfrm>
          <a:solidFill>
            <a:schemeClr val="bg1"/>
          </a:solidFill>
          <a:ln>
            <a:solidFill>
              <a:schemeClr val="bg2"/>
            </a:solidFill>
          </a:ln>
          <a:effectLst>
            <a:outerShdw blurRad="50800" dist="38100" dir="2700000" algn="tl" rotWithShape="0">
              <a:prstClr val="black">
                <a:alpha val="15000"/>
              </a:prstClr>
            </a:outerShdw>
          </a:effectLst>
        </p:spPr>
        <p:txBody>
          <a:bodyPr anchor="ctr">
            <a:normAutofit/>
          </a:bodyPr>
          <a:lstStyle>
            <a:lvl1pPr marL="0" indent="0" algn="l">
              <a:buNone/>
              <a:defRPr sz="20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
        <p:nvSpPr>
          <p:cNvPr id="12" name="Title 11"/>
          <p:cNvSpPr>
            <a:spLocks noGrp="1"/>
          </p:cNvSpPr>
          <p:nvPr>
            <p:ph type="title" hasCustomPrompt="1"/>
          </p:nvPr>
        </p:nvSpPr>
        <p:spPr>
          <a:xfrm>
            <a:off x="373821" y="431563"/>
            <a:ext cx="7234384" cy="517396"/>
          </a:xfrm>
        </p:spPr>
        <p:txBody>
          <a:bodyPr>
            <a:normAutofit/>
          </a:bodyPr>
          <a:lstStyle>
            <a:lvl1pPr algn="l">
              <a:defRPr sz="2400" b="1">
                <a:latin typeface="Calibri"/>
                <a:cs typeface="Calibri"/>
              </a:defRPr>
            </a:lvl1pPr>
          </a:lstStyle>
          <a:p>
            <a:r>
              <a:rPr lang="en-CA" noProof="0"/>
              <a:t>CLICK TO EDIT MASTER TITLE STYLE</a:t>
            </a:r>
          </a:p>
        </p:txBody>
      </p:sp>
      <p:sp>
        <p:nvSpPr>
          <p:cNvPr id="26" name="Text Placeholder 25"/>
          <p:cNvSpPr>
            <a:spLocks noGrp="1"/>
          </p:cNvSpPr>
          <p:nvPr>
            <p:ph type="body" sz="quarter" idx="13" hasCustomPrompt="1"/>
          </p:nvPr>
        </p:nvSpPr>
        <p:spPr>
          <a:xfrm>
            <a:off x="1045378" y="1576808"/>
            <a:ext cx="764142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en-CA" noProof="0"/>
              <a:t>Click to edit Master subtitle style</a:t>
            </a:r>
          </a:p>
        </p:txBody>
      </p:sp>
      <p:sp>
        <p:nvSpPr>
          <p:cNvPr id="28" name="Text Placeholder 27"/>
          <p:cNvSpPr>
            <a:spLocks noGrp="1"/>
          </p:cNvSpPr>
          <p:nvPr>
            <p:ph type="body" sz="quarter" idx="14" hasCustomPrompt="1"/>
          </p:nvPr>
        </p:nvSpPr>
        <p:spPr>
          <a:xfrm>
            <a:off x="1045377" y="2752906"/>
            <a:ext cx="764142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en-CA" noProof="0"/>
              <a:t>Click to edit Master subtitle style</a:t>
            </a:r>
          </a:p>
        </p:txBody>
      </p:sp>
      <p:sp>
        <p:nvSpPr>
          <p:cNvPr id="30" name="Text Placeholder 29"/>
          <p:cNvSpPr>
            <a:spLocks noGrp="1"/>
          </p:cNvSpPr>
          <p:nvPr>
            <p:ph type="body" sz="quarter" idx="15" hasCustomPrompt="1"/>
          </p:nvPr>
        </p:nvSpPr>
        <p:spPr>
          <a:xfrm>
            <a:off x="1045377" y="3340956"/>
            <a:ext cx="7641421"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en-CA" noProof="0"/>
              <a:t>Click to edit Master subtitle style</a:t>
            </a:r>
          </a:p>
        </p:txBody>
      </p:sp>
      <p:sp>
        <p:nvSpPr>
          <p:cNvPr id="32" name="Text Placeholder 31"/>
          <p:cNvSpPr>
            <a:spLocks noGrp="1"/>
          </p:cNvSpPr>
          <p:nvPr>
            <p:ph type="body" sz="quarter" idx="16" hasCustomPrompt="1"/>
          </p:nvPr>
        </p:nvSpPr>
        <p:spPr>
          <a:xfrm>
            <a:off x="1045377" y="2164857"/>
            <a:ext cx="764142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en-CA" noProof="0"/>
              <a:t>Click to edit Master subtitle style</a:t>
            </a:r>
          </a:p>
        </p:txBody>
      </p:sp>
      <p:sp>
        <p:nvSpPr>
          <p:cNvPr id="16"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CA" noProof="0" smtClean="0"/>
              <a:pPr/>
              <a:t>‹#›</a:t>
            </a:fld>
            <a:endParaRPr lang="en-CA" noProof="0"/>
          </a:p>
        </p:txBody>
      </p:sp>
      <p:cxnSp>
        <p:nvCxnSpPr>
          <p:cNvPr id="4" name="Straight Connector 3">
            <a:extLst>
              <a:ext uri="{FF2B5EF4-FFF2-40B4-BE49-F238E27FC236}">
                <a16:creationId xmlns:a16="http://schemas.microsoft.com/office/drawing/2014/main" id="{18865671-CB19-4FBE-8F93-710DAD41F7D1}"/>
              </a:ext>
            </a:extLst>
          </p:cNvPr>
          <p:cNvCxnSpPr>
            <a:cxnSpLocks/>
          </p:cNvCxnSpPr>
          <p:nvPr userDrawn="1"/>
        </p:nvCxnSpPr>
        <p:spPr>
          <a:xfrm>
            <a:off x="464344"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6E6669B0-A534-45E4-8176-3E8338C7999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spTree>
    <p:extLst>
      <p:ext uri="{BB962C8B-B14F-4D97-AF65-F5344CB8AC3E}">
        <p14:creationId xmlns:p14="http://schemas.microsoft.com/office/powerpoint/2010/main" val="134525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port_Page_text_box_2">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373821" y="431563"/>
            <a:ext cx="7229246" cy="517396"/>
          </a:xfrm>
        </p:spPr>
        <p:txBody>
          <a:bodyPr>
            <a:normAutofit/>
          </a:bodyPr>
          <a:lstStyle>
            <a:lvl1pPr algn="l">
              <a:defRPr sz="2400" b="1">
                <a:latin typeface="Calibri"/>
                <a:cs typeface="Calibri"/>
              </a:defRPr>
            </a:lvl1pPr>
          </a:lstStyle>
          <a:p>
            <a:r>
              <a:rPr lang="en-CA" noProof="0"/>
              <a:t>CLICK TO EDIT MASTER TITLE STYLE</a:t>
            </a:r>
          </a:p>
        </p:txBody>
      </p:sp>
      <p:sp>
        <p:nvSpPr>
          <p:cNvPr id="26" name="Text Placeholder 25"/>
          <p:cNvSpPr>
            <a:spLocks noGrp="1"/>
          </p:cNvSpPr>
          <p:nvPr>
            <p:ph type="body" sz="quarter" idx="13"/>
          </p:nvPr>
        </p:nvSpPr>
        <p:spPr>
          <a:xfrm>
            <a:off x="373821" y="1107912"/>
            <a:ext cx="4016860" cy="457200"/>
          </a:xfrm>
          <a:solidFill>
            <a:schemeClr val="bg1"/>
          </a:solidFill>
          <a:ln>
            <a:noFill/>
          </a:ln>
          <a:effectLst/>
        </p:spPr>
        <p:txBody>
          <a:bodyPr anchor="ctr">
            <a:noAutofit/>
          </a:bodyPr>
          <a:lstStyle>
            <a:lvl1pPr marL="0" indent="0">
              <a:buNone/>
              <a:defRPr sz="2000" b="0" i="0">
                <a:effectLst/>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en-CA" noProof="0"/>
              <a:t>Click to edit Master text styles</a:t>
            </a:r>
          </a:p>
        </p:txBody>
      </p:sp>
      <p:sp>
        <p:nvSpPr>
          <p:cNvPr id="28" name="Text Placeholder 27"/>
          <p:cNvSpPr>
            <a:spLocks noGrp="1"/>
          </p:cNvSpPr>
          <p:nvPr>
            <p:ph type="body" sz="quarter" idx="14"/>
          </p:nvPr>
        </p:nvSpPr>
        <p:spPr>
          <a:xfrm>
            <a:off x="373820" y="2284010"/>
            <a:ext cx="4016861"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en-CA" noProof="0"/>
              <a:t>Click to edit Master text styles</a:t>
            </a:r>
          </a:p>
        </p:txBody>
      </p:sp>
      <p:sp>
        <p:nvSpPr>
          <p:cNvPr id="30" name="Text Placeholder 29"/>
          <p:cNvSpPr>
            <a:spLocks noGrp="1"/>
          </p:cNvSpPr>
          <p:nvPr>
            <p:ph type="body" sz="quarter" idx="15"/>
          </p:nvPr>
        </p:nvSpPr>
        <p:spPr>
          <a:xfrm>
            <a:off x="373821" y="2872060"/>
            <a:ext cx="4016860"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en-CA" noProof="0"/>
              <a:t>Click to edit Master text styles</a:t>
            </a:r>
          </a:p>
        </p:txBody>
      </p:sp>
      <p:sp>
        <p:nvSpPr>
          <p:cNvPr id="32" name="Text Placeholder 31"/>
          <p:cNvSpPr>
            <a:spLocks noGrp="1"/>
          </p:cNvSpPr>
          <p:nvPr>
            <p:ph type="body" sz="quarter" idx="16"/>
          </p:nvPr>
        </p:nvSpPr>
        <p:spPr>
          <a:xfrm>
            <a:off x="373820" y="1695961"/>
            <a:ext cx="4016861"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en-CA" noProof="0"/>
              <a:t>Click to edit Master text styles</a:t>
            </a:r>
          </a:p>
        </p:txBody>
      </p:sp>
      <p:sp>
        <p:nvSpPr>
          <p:cNvPr id="11" name="Text Placeholder 25"/>
          <p:cNvSpPr>
            <a:spLocks noGrp="1"/>
          </p:cNvSpPr>
          <p:nvPr>
            <p:ph type="body" sz="quarter" idx="17"/>
          </p:nvPr>
        </p:nvSpPr>
        <p:spPr>
          <a:xfrm>
            <a:off x="4669938" y="1107912"/>
            <a:ext cx="4016861" cy="457200"/>
          </a:xfrm>
          <a:solidFill>
            <a:schemeClr val="bg1"/>
          </a:solidFill>
          <a:ln>
            <a:noFill/>
          </a:ln>
          <a:effectLst/>
        </p:spPr>
        <p:txBody>
          <a:bodyPr anchor="ctr">
            <a:noAutofit/>
          </a:bodyPr>
          <a:lstStyle>
            <a:lvl1pPr marL="0" indent="0">
              <a:buNone/>
              <a:defRPr sz="2000" b="0" i="0">
                <a:effectLst/>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en-CA" noProof="0"/>
              <a:t>Click to edit Master text styles</a:t>
            </a:r>
          </a:p>
        </p:txBody>
      </p:sp>
      <p:sp>
        <p:nvSpPr>
          <p:cNvPr id="15" name="Text Placeholder 27"/>
          <p:cNvSpPr>
            <a:spLocks noGrp="1"/>
          </p:cNvSpPr>
          <p:nvPr>
            <p:ph type="body" sz="quarter" idx="18"/>
          </p:nvPr>
        </p:nvSpPr>
        <p:spPr>
          <a:xfrm>
            <a:off x="4669938" y="2284010"/>
            <a:ext cx="401686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en-CA" noProof="0"/>
              <a:t>Click to edit Master text styles</a:t>
            </a:r>
          </a:p>
        </p:txBody>
      </p:sp>
      <p:sp>
        <p:nvSpPr>
          <p:cNvPr id="16" name="Text Placeholder 29"/>
          <p:cNvSpPr>
            <a:spLocks noGrp="1"/>
          </p:cNvSpPr>
          <p:nvPr>
            <p:ph type="body" sz="quarter" idx="19"/>
          </p:nvPr>
        </p:nvSpPr>
        <p:spPr>
          <a:xfrm>
            <a:off x="4669938" y="2872060"/>
            <a:ext cx="4016861"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en-CA" noProof="0"/>
              <a:t>Click to edit Master text styles</a:t>
            </a:r>
          </a:p>
        </p:txBody>
      </p:sp>
      <p:sp>
        <p:nvSpPr>
          <p:cNvPr id="17" name="Text Placeholder 31"/>
          <p:cNvSpPr>
            <a:spLocks noGrp="1"/>
          </p:cNvSpPr>
          <p:nvPr>
            <p:ph type="body" sz="quarter" idx="20"/>
          </p:nvPr>
        </p:nvSpPr>
        <p:spPr>
          <a:xfrm>
            <a:off x="4669938" y="1695961"/>
            <a:ext cx="401686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en-CA" noProof="0"/>
              <a:t>Click to edit Master text styles</a:t>
            </a:r>
          </a:p>
        </p:txBody>
      </p:sp>
      <p:sp>
        <p:nvSpPr>
          <p:cNvPr id="21"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CA" noProof="0" smtClean="0"/>
              <a:pPr/>
              <a:t>‹#›</a:t>
            </a:fld>
            <a:endParaRPr lang="en-CA" noProof="0"/>
          </a:p>
        </p:txBody>
      </p:sp>
      <p:cxnSp>
        <p:nvCxnSpPr>
          <p:cNvPr id="3" name="Straight Connector 3">
            <a:extLst>
              <a:ext uri="{FF2B5EF4-FFF2-40B4-BE49-F238E27FC236}">
                <a16:creationId xmlns:a16="http://schemas.microsoft.com/office/drawing/2014/main" id="{BFF49584-CAC8-49E3-83A4-3D353823272C}"/>
              </a:ext>
            </a:extLst>
          </p:cNvPr>
          <p:cNvCxnSpPr>
            <a:cxnSpLocks/>
          </p:cNvCxnSpPr>
          <p:nvPr userDrawn="1"/>
        </p:nvCxnSpPr>
        <p:spPr>
          <a:xfrm>
            <a:off x="464344"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3FAF6B5B-658D-4AD9-8D3D-B1EA76FA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spTree>
    <p:extLst>
      <p:ext uri="{BB962C8B-B14F-4D97-AF65-F5344CB8AC3E}">
        <p14:creationId xmlns:p14="http://schemas.microsoft.com/office/powerpoint/2010/main" val="7306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port_Page_text">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373821" y="431563"/>
            <a:ext cx="7239314" cy="517396"/>
          </a:xfrm>
        </p:spPr>
        <p:txBody>
          <a:bodyPr>
            <a:normAutofit/>
          </a:bodyPr>
          <a:lstStyle>
            <a:lvl1pPr algn="l">
              <a:defRPr sz="2400" b="1">
                <a:latin typeface="Calibri"/>
                <a:cs typeface="Calibri"/>
              </a:defRPr>
            </a:lvl1pPr>
          </a:lstStyle>
          <a:p>
            <a:r>
              <a:rPr lang="en-CA" noProof="0"/>
              <a:t>CLICK TO EDIT MASTER TITLE STYLE</a:t>
            </a:r>
          </a:p>
        </p:txBody>
      </p:sp>
      <p:sp>
        <p:nvSpPr>
          <p:cNvPr id="3" name="Text Placeholder 2"/>
          <p:cNvSpPr>
            <a:spLocks noGrp="1"/>
          </p:cNvSpPr>
          <p:nvPr>
            <p:ph type="body" sz="quarter" idx="13"/>
          </p:nvPr>
        </p:nvSpPr>
        <p:spPr>
          <a:xfrm>
            <a:off x="373318" y="1136650"/>
            <a:ext cx="8427782" cy="3449638"/>
          </a:xfrm>
        </p:spPr>
        <p:txBody>
          <a:bodyPr>
            <a:normAutofit/>
          </a:bodyPr>
          <a:lstStyle>
            <a:lvl1pPr marL="0" indent="0">
              <a:buFontTx/>
              <a:buNone/>
              <a:defRPr sz="2000" b="0" i="0">
                <a:latin typeface="Calibri"/>
                <a:cs typeface="Calibri"/>
              </a:defRPr>
            </a:lvl1pPr>
            <a:lvl2pPr marL="300038" indent="-300038">
              <a:defRPr sz="2000" baseline="0">
                <a:latin typeface="Calibri"/>
                <a:cs typeface="Calibri"/>
              </a:defRPr>
            </a:lvl2pPr>
            <a:lvl3pPr marL="538163" indent="-238125">
              <a:defRPr sz="1800" b="0" i="0">
                <a:latin typeface="Calibri"/>
                <a:cs typeface="Calibri"/>
              </a:defRPr>
            </a:lvl3pPr>
            <a:lvl4pPr marL="838200" indent="-300038">
              <a:defRPr sz="1800" b="0" i="0">
                <a:latin typeface="Calibri"/>
                <a:cs typeface="Calibri"/>
              </a:defRPr>
            </a:lvl4pPr>
            <a:lvl5pPr marL="1076325" indent="-238125">
              <a:defRPr sz="1800" b="0" i="0" baseline="0">
                <a:latin typeface="Calibri"/>
                <a:cs typeface="Calibri"/>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9"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CA" noProof="0" smtClean="0"/>
              <a:pPr/>
              <a:t>‹#›</a:t>
            </a:fld>
            <a:endParaRPr lang="en-CA" noProof="0"/>
          </a:p>
        </p:txBody>
      </p:sp>
      <p:cxnSp>
        <p:nvCxnSpPr>
          <p:cNvPr id="4" name="Straight Connector 3">
            <a:extLst>
              <a:ext uri="{FF2B5EF4-FFF2-40B4-BE49-F238E27FC236}">
                <a16:creationId xmlns:a16="http://schemas.microsoft.com/office/drawing/2014/main" id="{007A9FFF-D085-4755-81A9-3CAFF203996C}"/>
              </a:ext>
            </a:extLst>
          </p:cNvPr>
          <p:cNvCxnSpPr>
            <a:cxnSpLocks/>
          </p:cNvCxnSpPr>
          <p:nvPr userDrawn="1"/>
        </p:nvCxnSpPr>
        <p:spPr>
          <a:xfrm>
            <a:off x="464344"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CA3C9CE7-6BF8-4770-95B3-0281DAAB65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spTree>
    <p:extLst>
      <p:ext uri="{BB962C8B-B14F-4D97-AF65-F5344CB8AC3E}">
        <p14:creationId xmlns:p14="http://schemas.microsoft.com/office/powerpoint/2010/main" val="346471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port_Page_text + photo">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5442962" y="0"/>
            <a:ext cx="3701038" cy="5143500"/>
          </a:xfrm>
        </p:spPr>
        <p:txBody>
          <a:bodyPr anchor="ctr"/>
          <a:lstStyle>
            <a:lvl1pPr marL="0" indent="0" algn="ctr">
              <a:buNone/>
              <a:defRPr/>
            </a:lvl1pPr>
          </a:lstStyle>
          <a:p>
            <a:r>
              <a:rPr lang="en-CA" noProof="0"/>
              <a:t>Picture</a:t>
            </a:r>
          </a:p>
        </p:txBody>
      </p:sp>
      <p:sp>
        <p:nvSpPr>
          <p:cNvPr id="12" name="Title 11"/>
          <p:cNvSpPr>
            <a:spLocks noGrp="1"/>
          </p:cNvSpPr>
          <p:nvPr>
            <p:ph type="title" hasCustomPrompt="1"/>
          </p:nvPr>
        </p:nvSpPr>
        <p:spPr>
          <a:xfrm>
            <a:off x="373821" y="431563"/>
            <a:ext cx="4826942" cy="517396"/>
          </a:xfrm>
        </p:spPr>
        <p:txBody>
          <a:bodyPr>
            <a:normAutofit/>
          </a:bodyPr>
          <a:lstStyle>
            <a:lvl1pPr algn="l">
              <a:defRPr sz="2400" b="1">
                <a:latin typeface="Calibri"/>
                <a:cs typeface="Calibri"/>
              </a:defRPr>
            </a:lvl1pPr>
          </a:lstStyle>
          <a:p>
            <a:r>
              <a:rPr lang="en-CA" noProof="0"/>
              <a:t>CLICK TO EDIT MASTER TITLE STYLE</a:t>
            </a:r>
          </a:p>
        </p:txBody>
      </p:sp>
      <p:sp>
        <p:nvSpPr>
          <p:cNvPr id="3" name="Text Placeholder 2"/>
          <p:cNvSpPr>
            <a:spLocks noGrp="1"/>
          </p:cNvSpPr>
          <p:nvPr>
            <p:ph type="body" sz="quarter" idx="13"/>
          </p:nvPr>
        </p:nvSpPr>
        <p:spPr>
          <a:xfrm>
            <a:off x="373318" y="1136650"/>
            <a:ext cx="4827445" cy="3449638"/>
          </a:xfrm>
        </p:spPr>
        <p:txBody>
          <a:bodyPr>
            <a:normAutofit/>
          </a:bodyPr>
          <a:lstStyle>
            <a:lvl1pPr marL="0" indent="0">
              <a:buFontTx/>
              <a:buNone/>
              <a:defRPr sz="2000" b="0" i="0">
                <a:latin typeface="Calibri"/>
                <a:cs typeface="Calibri"/>
              </a:defRPr>
            </a:lvl1pPr>
            <a:lvl2pPr marL="300038" indent="-300038">
              <a:defRPr sz="2000">
                <a:latin typeface="Calibri"/>
                <a:cs typeface="Calibri"/>
              </a:defRPr>
            </a:lvl2pPr>
            <a:lvl3pPr marL="538163" indent="-238125">
              <a:defRPr sz="1800" b="0" i="0">
                <a:latin typeface="Calibri"/>
                <a:cs typeface="Calibri"/>
              </a:defRPr>
            </a:lvl3pPr>
            <a:lvl4pPr marL="838200" indent="-300038">
              <a:defRPr sz="1800" b="0" i="0">
                <a:latin typeface="Calibri"/>
                <a:cs typeface="Calibri"/>
              </a:defRPr>
            </a:lvl4pPr>
            <a:lvl5pPr marL="1076325" indent="-238125">
              <a:defRPr sz="1800" b="0" i="0">
                <a:latin typeface="Calibri"/>
                <a:cs typeface="Calibri"/>
              </a:defRPr>
            </a:lvl5p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CA" noProof="0" smtClean="0"/>
              <a:pPr/>
              <a:t>‹#›</a:t>
            </a:fld>
            <a:endParaRPr lang="en-CA" noProof="0"/>
          </a:p>
        </p:txBody>
      </p:sp>
      <p:cxnSp>
        <p:nvCxnSpPr>
          <p:cNvPr id="4" name="Straight Connector 3">
            <a:extLst>
              <a:ext uri="{FF2B5EF4-FFF2-40B4-BE49-F238E27FC236}">
                <a16:creationId xmlns:a16="http://schemas.microsoft.com/office/drawing/2014/main" id="{4045556B-398D-45C5-856A-3A57E3483E08}"/>
              </a:ext>
            </a:extLst>
          </p:cNvPr>
          <p:cNvCxnSpPr>
            <a:cxnSpLocks/>
          </p:cNvCxnSpPr>
          <p:nvPr userDrawn="1"/>
        </p:nvCxnSpPr>
        <p:spPr>
          <a:xfrm>
            <a:off x="464344"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D2336779-96B9-4EF4-9B89-F49D192C809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spTree>
    <p:extLst>
      <p:ext uri="{BB962C8B-B14F-4D97-AF65-F5344CB8AC3E}">
        <p14:creationId xmlns:p14="http://schemas.microsoft.com/office/powerpoint/2010/main" val="358687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port_Page_team">
    <p:spTree>
      <p:nvGrpSpPr>
        <p:cNvPr id="1" name=""/>
        <p:cNvGrpSpPr/>
        <p:nvPr/>
      </p:nvGrpSpPr>
      <p:grpSpPr>
        <a:xfrm>
          <a:off x="0" y="0"/>
          <a:ext cx="0" cy="0"/>
          <a:chOff x="0" y="0"/>
          <a:chExt cx="0" cy="0"/>
        </a:xfrm>
      </p:grpSpPr>
      <p:sp>
        <p:nvSpPr>
          <p:cNvPr id="2" name="Rectangle 1"/>
          <p:cNvSpPr/>
          <p:nvPr userDrawn="1"/>
        </p:nvSpPr>
        <p:spPr>
          <a:xfrm>
            <a:off x="545117" y="1201350"/>
            <a:ext cx="2413311" cy="2958758"/>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noProof="0"/>
          </a:p>
        </p:txBody>
      </p:sp>
      <p:sp>
        <p:nvSpPr>
          <p:cNvPr id="13" name="Title 11"/>
          <p:cNvSpPr>
            <a:spLocks noGrp="1"/>
          </p:cNvSpPr>
          <p:nvPr>
            <p:ph type="title" hasCustomPrompt="1"/>
          </p:nvPr>
        </p:nvSpPr>
        <p:spPr>
          <a:xfrm>
            <a:off x="373821" y="431563"/>
            <a:ext cx="4826942" cy="517396"/>
          </a:xfrm>
        </p:spPr>
        <p:txBody>
          <a:bodyPr>
            <a:normAutofit/>
          </a:bodyPr>
          <a:lstStyle>
            <a:lvl1pPr algn="l">
              <a:defRPr sz="2400" b="1">
                <a:latin typeface="Calibri"/>
                <a:cs typeface="Calibri"/>
              </a:defRPr>
            </a:lvl1pPr>
          </a:lstStyle>
          <a:p>
            <a:r>
              <a:rPr lang="en-CA" noProof="0"/>
              <a:t>CLICK TO EDIT MASTER TITLE STYLE</a:t>
            </a:r>
          </a:p>
        </p:txBody>
      </p:sp>
      <p:sp>
        <p:nvSpPr>
          <p:cNvPr id="17"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CA" noProof="0" smtClean="0"/>
              <a:pPr/>
              <a:t>‹#›</a:t>
            </a:fld>
            <a:endParaRPr lang="en-CA" noProof="0"/>
          </a:p>
        </p:txBody>
      </p:sp>
      <p:sp>
        <p:nvSpPr>
          <p:cNvPr id="15" name="Picture Placeholder 6"/>
          <p:cNvSpPr>
            <a:spLocks noGrp="1"/>
          </p:cNvSpPr>
          <p:nvPr>
            <p:ph type="pic" sz="quarter" idx="14" hasCustomPrompt="1"/>
          </p:nvPr>
        </p:nvSpPr>
        <p:spPr>
          <a:xfrm>
            <a:off x="649318" y="1311611"/>
            <a:ext cx="2206136" cy="1976659"/>
          </a:xfrm>
        </p:spPr>
        <p:txBody>
          <a:bodyPr anchor="ctr"/>
          <a:lstStyle>
            <a:lvl1pPr marL="0" indent="0" algn="ctr">
              <a:buNone/>
              <a:defRPr/>
            </a:lvl1pPr>
          </a:lstStyle>
          <a:p>
            <a:r>
              <a:rPr lang="en-CA" noProof="0"/>
              <a:t>Picture</a:t>
            </a:r>
          </a:p>
        </p:txBody>
      </p:sp>
      <p:sp>
        <p:nvSpPr>
          <p:cNvPr id="3" name="Subtitle 2"/>
          <p:cNvSpPr>
            <a:spLocks noGrp="1"/>
          </p:cNvSpPr>
          <p:nvPr>
            <p:ph type="subTitle" idx="1" hasCustomPrompt="1"/>
          </p:nvPr>
        </p:nvSpPr>
        <p:spPr>
          <a:xfrm>
            <a:off x="649318" y="3350056"/>
            <a:ext cx="2206136" cy="707080"/>
          </a:xfrm>
        </p:spPr>
        <p:txBody>
          <a:bodyPr anchor="ctr">
            <a:normAutofit/>
          </a:bodyPr>
          <a:lstStyle>
            <a:lvl1pPr marL="0" indent="0" algn="ctr">
              <a:lnSpc>
                <a:spcPct val="90000"/>
              </a:lnSpc>
              <a:buNone/>
              <a:defRPr sz="18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Name</a:t>
            </a:r>
            <a:br>
              <a:rPr lang="en-CA" noProof="0"/>
            </a:br>
            <a:r>
              <a:rPr lang="en-CA" noProof="0"/>
              <a:t>Last Name</a:t>
            </a:r>
          </a:p>
        </p:txBody>
      </p:sp>
      <p:sp>
        <p:nvSpPr>
          <p:cNvPr id="31" name="Rectangle 30"/>
          <p:cNvSpPr/>
          <p:nvPr userDrawn="1"/>
        </p:nvSpPr>
        <p:spPr>
          <a:xfrm>
            <a:off x="3354221" y="1201350"/>
            <a:ext cx="2413311" cy="2958758"/>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noProof="0"/>
          </a:p>
        </p:txBody>
      </p:sp>
      <p:sp>
        <p:nvSpPr>
          <p:cNvPr id="32" name="Picture Placeholder 6"/>
          <p:cNvSpPr>
            <a:spLocks noGrp="1"/>
          </p:cNvSpPr>
          <p:nvPr>
            <p:ph type="pic" sz="quarter" idx="15" hasCustomPrompt="1"/>
          </p:nvPr>
        </p:nvSpPr>
        <p:spPr>
          <a:xfrm>
            <a:off x="3458422" y="1311611"/>
            <a:ext cx="2206136" cy="1976659"/>
          </a:xfrm>
        </p:spPr>
        <p:txBody>
          <a:bodyPr anchor="ctr"/>
          <a:lstStyle>
            <a:lvl1pPr marL="0" indent="0" algn="ctr">
              <a:buNone/>
              <a:defRPr/>
            </a:lvl1pPr>
          </a:lstStyle>
          <a:p>
            <a:r>
              <a:rPr lang="en-CA" noProof="0"/>
              <a:t>Picture</a:t>
            </a:r>
          </a:p>
        </p:txBody>
      </p:sp>
      <p:sp>
        <p:nvSpPr>
          <p:cNvPr id="34" name="Rectangle 33"/>
          <p:cNvSpPr/>
          <p:nvPr userDrawn="1"/>
        </p:nvSpPr>
        <p:spPr>
          <a:xfrm>
            <a:off x="6156461" y="1201350"/>
            <a:ext cx="2413311" cy="2958758"/>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noProof="0"/>
          </a:p>
        </p:txBody>
      </p:sp>
      <p:sp>
        <p:nvSpPr>
          <p:cNvPr id="35" name="Picture Placeholder 6"/>
          <p:cNvSpPr>
            <a:spLocks noGrp="1"/>
          </p:cNvSpPr>
          <p:nvPr>
            <p:ph type="pic" sz="quarter" idx="16" hasCustomPrompt="1"/>
          </p:nvPr>
        </p:nvSpPr>
        <p:spPr>
          <a:xfrm>
            <a:off x="6260662" y="1311611"/>
            <a:ext cx="2206136" cy="1976659"/>
          </a:xfrm>
        </p:spPr>
        <p:txBody>
          <a:bodyPr anchor="ctr"/>
          <a:lstStyle>
            <a:lvl1pPr marL="0" indent="0" algn="ctr">
              <a:buNone/>
              <a:defRPr/>
            </a:lvl1pPr>
          </a:lstStyle>
          <a:p>
            <a:r>
              <a:rPr lang="en-CA" noProof="0"/>
              <a:t>Picture</a:t>
            </a:r>
          </a:p>
        </p:txBody>
      </p:sp>
      <p:sp>
        <p:nvSpPr>
          <p:cNvPr id="10" name="Text Placeholder 9"/>
          <p:cNvSpPr>
            <a:spLocks noGrp="1"/>
          </p:cNvSpPr>
          <p:nvPr>
            <p:ph type="body" sz="quarter" idx="17" hasCustomPrompt="1"/>
          </p:nvPr>
        </p:nvSpPr>
        <p:spPr>
          <a:xfrm>
            <a:off x="3458422" y="3350057"/>
            <a:ext cx="2206136" cy="707080"/>
          </a:xfrm>
        </p:spPr>
        <p:txBody>
          <a:bodyPr anchor="ctr">
            <a:noAutofit/>
          </a:bodyPr>
          <a:lstStyle>
            <a:lvl1pPr marL="0" marR="0" indent="0" algn="ctr" defTabSz="457200" rtl="0" eaLnBrk="1" fontAlgn="auto" latinLnBrk="0" hangingPunct="1">
              <a:lnSpc>
                <a:spcPct val="90000"/>
              </a:lnSpc>
              <a:spcBef>
                <a:spcPct val="20000"/>
              </a:spcBef>
              <a:spcAft>
                <a:spcPts val="0"/>
              </a:spcAft>
              <a:buClrTx/>
              <a:buSzTx/>
              <a:buFont typeface="Arial"/>
              <a:buNone/>
              <a:tabLst/>
              <a:defRPr sz="1800" b="0" i="0">
                <a:latin typeface="Calibri"/>
                <a:cs typeface="Calibri"/>
              </a:defRPr>
            </a:lvl1pPr>
            <a:lvl2pPr algn="ctr">
              <a:defRPr sz="1800" b="0" i="0">
                <a:latin typeface="Oswald Light"/>
                <a:cs typeface="Oswald Light"/>
              </a:defRPr>
            </a:lvl2pPr>
            <a:lvl3pPr algn="ctr">
              <a:defRPr sz="1800" b="0" i="0">
                <a:latin typeface="Oswald Light"/>
                <a:cs typeface="Oswald Light"/>
              </a:defRPr>
            </a:lvl3pPr>
            <a:lvl4pPr algn="ctr">
              <a:defRPr sz="1800" b="0" i="0">
                <a:latin typeface="Oswald Light"/>
                <a:cs typeface="Oswald Light"/>
              </a:defRPr>
            </a:lvl4pPr>
            <a:lvl5pPr algn="ctr">
              <a:defRPr sz="1800" b="0" i="0">
                <a:latin typeface="Oswald Light"/>
                <a:cs typeface="Oswald Light"/>
              </a:defRPr>
            </a:lvl5pPr>
          </a:lstStyle>
          <a:p>
            <a:r>
              <a:rPr lang="en-CA" noProof="0"/>
              <a:t>Name</a:t>
            </a:r>
            <a:br>
              <a:rPr lang="en-CA" noProof="0"/>
            </a:br>
            <a:r>
              <a:rPr lang="en-CA" noProof="0"/>
              <a:t>Last Name</a:t>
            </a:r>
          </a:p>
        </p:txBody>
      </p:sp>
      <p:sp>
        <p:nvSpPr>
          <p:cNvPr id="39" name="Text Placeholder 38"/>
          <p:cNvSpPr>
            <a:spLocks noGrp="1"/>
          </p:cNvSpPr>
          <p:nvPr>
            <p:ph type="body" sz="quarter" idx="18" hasCustomPrompt="1"/>
          </p:nvPr>
        </p:nvSpPr>
        <p:spPr>
          <a:xfrm>
            <a:off x="6260663" y="3350058"/>
            <a:ext cx="2206136" cy="707080"/>
          </a:xfrm>
        </p:spPr>
        <p:txBody>
          <a:bodyPr anchor="ctr">
            <a:noAutofit/>
          </a:bodyPr>
          <a:lstStyle>
            <a:lvl1pPr marL="0" indent="0" algn="ctr">
              <a:lnSpc>
                <a:spcPct val="90000"/>
              </a:lnSpc>
              <a:buNone/>
              <a:defRPr sz="1800" b="0" i="0">
                <a:latin typeface="Calibri"/>
                <a:cs typeface="Calibri"/>
              </a:defRPr>
            </a:lvl1pPr>
            <a:lvl2pPr algn="ctr">
              <a:defRPr sz="1800" b="0" i="0">
                <a:latin typeface="Oswald Light"/>
                <a:cs typeface="Oswald Light"/>
              </a:defRPr>
            </a:lvl2pPr>
            <a:lvl3pPr algn="ctr">
              <a:defRPr sz="1800" b="0" i="0">
                <a:latin typeface="Oswald Light"/>
                <a:cs typeface="Oswald Light"/>
              </a:defRPr>
            </a:lvl3pPr>
            <a:lvl4pPr algn="ctr">
              <a:defRPr sz="1800" b="0" i="0">
                <a:latin typeface="Oswald Light"/>
                <a:cs typeface="Oswald Light"/>
              </a:defRPr>
            </a:lvl4pPr>
            <a:lvl5pPr algn="ctr">
              <a:defRPr sz="1800" b="0" i="0">
                <a:latin typeface="Oswald Light"/>
                <a:cs typeface="Oswald Light"/>
              </a:defRPr>
            </a:lvl5pPr>
          </a:lstStyle>
          <a:p>
            <a:r>
              <a:rPr lang="en-CA" noProof="0"/>
              <a:t>Name</a:t>
            </a:r>
            <a:br>
              <a:rPr lang="en-CA" noProof="0"/>
            </a:br>
            <a:r>
              <a:rPr lang="en-CA" noProof="0"/>
              <a:t>Last Name</a:t>
            </a:r>
          </a:p>
        </p:txBody>
      </p:sp>
      <p:cxnSp>
        <p:nvCxnSpPr>
          <p:cNvPr id="5" name="Straight Connector 3">
            <a:extLst>
              <a:ext uri="{FF2B5EF4-FFF2-40B4-BE49-F238E27FC236}">
                <a16:creationId xmlns:a16="http://schemas.microsoft.com/office/drawing/2014/main" id="{6081F495-CD0E-4D52-839C-E3A049273899}"/>
              </a:ext>
            </a:extLst>
          </p:cNvPr>
          <p:cNvCxnSpPr>
            <a:cxnSpLocks/>
          </p:cNvCxnSpPr>
          <p:nvPr userDrawn="1"/>
        </p:nvCxnSpPr>
        <p:spPr>
          <a:xfrm>
            <a:off x="464344"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F078BBB6-3518-4031-B6C4-46433CB4F70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spTree>
    <p:extLst>
      <p:ext uri="{BB962C8B-B14F-4D97-AF65-F5344CB8AC3E}">
        <p14:creationId xmlns:p14="http://schemas.microsoft.com/office/powerpoint/2010/main" val="237425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Services">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US" smtClean="0"/>
              <a:pPr/>
              <a:t>‹#›</a:t>
            </a:fld>
            <a:endParaRPr lang="en-US"/>
          </a:p>
        </p:txBody>
      </p:sp>
      <p:cxnSp>
        <p:nvCxnSpPr>
          <p:cNvPr id="8" name="Straight Connector 7"/>
          <p:cNvCxnSpPr/>
          <p:nvPr userDrawn="1"/>
        </p:nvCxnSpPr>
        <p:spPr>
          <a:xfrm>
            <a:off x="5071561" y="572829"/>
            <a:ext cx="12700" cy="4194434"/>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9" name="Text Placeholder 3"/>
          <p:cNvSpPr txBox="1">
            <a:spLocks/>
          </p:cNvSpPr>
          <p:nvPr userDrawn="1"/>
        </p:nvSpPr>
        <p:spPr>
          <a:xfrm>
            <a:off x="5197970" y="1832918"/>
            <a:ext cx="1749169" cy="415645"/>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a:latin typeface="Calibri"/>
                <a:cs typeface="Calibri"/>
              </a:rPr>
              <a:t>EMPLOYEES</a:t>
            </a:r>
          </a:p>
        </p:txBody>
      </p:sp>
      <p:sp>
        <p:nvSpPr>
          <p:cNvPr id="10" name="Text Placeholder 3"/>
          <p:cNvSpPr txBox="1">
            <a:spLocks/>
          </p:cNvSpPr>
          <p:nvPr userDrawn="1"/>
        </p:nvSpPr>
        <p:spPr>
          <a:xfrm>
            <a:off x="7001284" y="1832917"/>
            <a:ext cx="1850769" cy="415645"/>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a:latin typeface="Calibri"/>
                <a:cs typeface="Calibri"/>
              </a:rPr>
              <a:t>CONSULTANTS</a:t>
            </a:r>
          </a:p>
        </p:txBody>
      </p:sp>
      <p:sp>
        <p:nvSpPr>
          <p:cNvPr id="11" name="Text Placeholder 3"/>
          <p:cNvSpPr txBox="1">
            <a:spLocks/>
          </p:cNvSpPr>
          <p:nvPr userDrawn="1"/>
        </p:nvSpPr>
        <p:spPr>
          <a:xfrm>
            <a:off x="5200719" y="1170844"/>
            <a:ext cx="1749169" cy="949731"/>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a:solidFill>
                  <a:schemeClr val="tx2"/>
                </a:solidFill>
                <a:latin typeface="Calibri"/>
                <a:cs typeface="Calibri"/>
              </a:rPr>
              <a:t>600</a:t>
            </a:r>
          </a:p>
        </p:txBody>
      </p:sp>
      <p:sp>
        <p:nvSpPr>
          <p:cNvPr id="12" name="Text Placeholder 3"/>
          <p:cNvSpPr txBox="1">
            <a:spLocks/>
          </p:cNvSpPr>
          <p:nvPr userDrawn="1"/>
        </p:nvSpPr>
        <p:spPr>
          <a:xfrm>
            <a:off x="7001221" y="1170843"/>
            <a:ext cx="1749169" cy="949731"/>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a:solidFill>
                  <a:schemeClr val="tx2"/>
                </a:solidFill>
                <a:latin typeface="Calibri"/>
                <a:cs typeface="Calibri"/>
              </a:rPr>
              <a:t>185</a:t>
            </a:r>
          </a:p>
        </p:txBody>
      </p:sp>
      <p:sp>
        <p:nvSpPr>
          <p:cNvPr id="15" name="Text Placeholder 3"/>
          <p:cNvSpPr txBox="1">
            <a:spLocks/>
          </p:cNvSpPr>
          <p:nvPr userDrawn="1"/>
        </p:nvSpPr>
        <p:spPr>
          <a:xfrm>
            <a:off x="6088941" y="3157790"/>
            <a:ext cx="1749169" cy="949731"/>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5000" b="1">
                <a:solidFill>
                  <a:schemeClr val="tx2"/>
                </a:solidFill>
                <a:latin typeface="Calibri"/>
                <a:cs typeface="Calibri"/>
              </a:rPr>
              <a:t>8</a:t>
            </a:r>
          </a:p>
        </p:txBody>
      </p:sp>
      <p:pic>
        <p:nvPicPr>
          <p:cNvPr id="21"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62384" y="2338929"/>
            <a:ext cx="825835" cy="825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62887" y="2337070"/>
            <a:ext cx="825835" cy="82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itle 11"/>
          <p:cNvSpPr txBox="1">
            <a:spLocks/>
          </p:cNvSpPr>
          <p:nvPr userDrawn="1"/>
        </p:nvSpPr>
        <p:spPr>
          <a:xfrm>
            <a:off x="526221" y="450613"/>
            <a:ext cx="4826942" cy="51739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pPr marL="0" marR="0" indent="0" algn="l" defTabSz="457200" rtl="0" eaLnBrk="1" fontAlgn="auto" latinLnBrk="0" hangingPunct="1">
              <a:lnSpc>
                <a:spcPct val="100000"/>
              </a:lnSpc>
              <a:spcBef>
                <a:spcPct val="0"/>
              </a:spcBef>
              <a:spcAft>
                <a:spcPts val="0"/>
              </a:spcAft>
              <a:buClrTx/>
              <a:buSzTx/>
              <a:buFontTx/>
              <a:buNone/>
              <a:tabLst/>
              <a:defRPr/>
            </a:pPr>
            <a:r>
              <a:rPr lang="fr-CA"/>
              <a:t>OUR SERVICES</a:t>
            </a:r>
          </a:p>
        </p:txBody>
      </p:sp>
      <p:sp>
        <p:nvSpPr>
          <p:cNvPr id="23" name="TextBox 15">
            <a:extLst>
              <a:ext uri="{FF2B5EF4-FFF2-40B4-BE49-F238E27FC236}">
                <a16:creationId xmlns:a16="http://schemas.microsoft.com/office/drawing/2014/main" id="{7B452146-36F9-4E41-97B9-A7DEDA58356F}"/>
              </a:ext>
            </a:extLst>
          </p:cNvPr>
          <p:cNvSpPr txBox="1"/>
          <p:nvPr userDrawn="1"/>
        </p:nvSpPr>
        <p:spPr>
          <a:xfrm>
            <a:off x="563035" y="931574"/>
            <a:ext cx="4508526" cy="4194434"/>
          </a:xfrm>
          <a:prstGeom prst="rect">
            <a:avLst/>
          </a:prstGeom>
        </p:spPr>
        <p:txBody>
          <a:bodyPr vert="horz" wrap="none" lIns="91440" tIns="45720" rIns="91440" bIns="45720" rtlCol="0" anchor="ctr">
            <a:normAutofit fontScale="85000" lnSpcReduction="20000"/>
          </a:bodyPr>
          <a:lstStyle/>
          <a:p>
            <a:pPr marL="120650" lvl="1" indent="-120650">
              <a:buFont typeface="Arial"/>
              <a:buNone/>
            </a:pPr>
            <a:r>
              <a:rPr lang="en-CA" sz="1400" noProof="0">
                <a:solidFill>
                  <a:srgbClr val="FF0000"/>
                </a:solidFill>
              </a:rPr>
              <a:t>•</a:t>
            </a:r>
            <a:r>
              <a:rPr lang="en-CA" noProof="0">
                <a:solidFill>
                  <a:srgbClr val="FF0000"/>
                </a:solidFill>
              </a:rPr>
              <a:t>	</a:t>
            </a:r>
            <a:r>
              <a:rPr lang="en-CA" b="1" noProof="0">
                <a:solidFill>
                  <a:srgbClr val="FF0000"/>
                </a:solidFill>
              </a:rPr>
              <a:t>Leger</a:t>
            </a:r>
          </a:p>
          <a:p>
            <a:pPr marL="120650" lvl="1" indent="-120650"/>
            <a:r>
              <a:rPr lang="en-CA" noProof="0">
                <a:solidFill>
                  <a:prstClr val="black"/>
                </a:solidFill>
              </a:rPr>
              <a:t>	Marketing research and polling</a:t>
            </a:r>
          </a:p>
          <a:p>
            <a:pPr marL="120650" lvl="1" indent="-120650"/>
            <a:endParaRPr lang="en-CA" noProof="0">
              <a:solidFill>
                <a:prstClr val="black"/>
              </a:solidFill>
            </a:endParaRPr>
          </a:p>
          <a:p>
            <a:pPr marL="120650" lvl="1" indent="-120650">
              <a:defRPr/>
            </a:pPr>
            <a:r>
              <a:rPr lang="en-CA" sz="1400" noProof="0">
                <a:solidFill>
                  <a:srgbClr val="FF0000"/>
                </a:solidFill>
              </a:rPr>
              <a:t>•	</a:t>
            </a:r>
            <a:r>
              <a:rPr lang="en-CA" b="1" noProof="0">
                <a:solidFill>
                  <a:srgbClr val="FF0000"/>
                </a:solidFill>
              </a:rPr>
              <a:t>Leger MetriCX</a:t>
            </a:r>
          </a:p>
          <a:p>
            <a:pPr marL="120650" lvl="1" indent="-120650">
              <a:defRPr/>
            </a:pPr>
            <a:r>
              <a:rPr lang="en-CA" noProof="0">
                <a:solidFill>
                  <a:prstClr val="black"/>
                </a:solidFill>
              </a:rPr>
              <a:t>	Strategic and operational customer experience </a:t>
            </a:r>
          </a:p>
          <a:p>
            <a:pPr marL="120650" lvl="1" indent="-120650">
              <a:defRPr/>
            </a:pPr>
            <a:r>
              <a:rPr lang="en-CA" noProof="0">
                <a:solidFill>
                  <a:prstClr val="black"/>
                </a:solidFill>
              </a:rPr>
              <a:t>	consulting services</a:t>
            </a:r>
          </a:p>
          <a:p>
            <a:pPr marL="120650" lvl="1" indent="-120650"/>
            <a:endParaRPr lang="en-CA" noProof="0">
              <a:solidFill>
                <a:prstClr val="black"/>
              </a:solidFill>
            </a:endParaRPr>
          </a:p>
          <a:p>
            <a:pPr marL="120650" lvl="1" indent="-120650"/>
            <a:r>
              <a:rPr lang="en-CA" sz="1400" noProof="0">
                <a:solidFill>
                  <a:srgbClr val="FF0000"/>
                </a:solidFill>
              </a:rPr>
              <a:t>•	</a:t>
            </a:r>
            <a:r>
              <a:rPr lang="en-CA" b="1" noProof="0">
                <a:solidFill>
                  <a:srgbClr val="FF0000"/>
                </a:solidFill>
              </a:rPr>
              <a:t>Leger Analytics (LEA)</a:t>
            </a:r>
          </a:p>
          <a:p>
            <a:pPr marL="120650" lvl="1" indent="-120650">
              <a:defRPr/>
            </a:pPr>
            <a:r>
              <a:rPr lang="en-CA" noProof="0">
                <a:solidFill>
                  <a:prstClr val="black"/>
                </a:solidFill>
              </a:rPr>
              <a:t>	Data modelling and analysis</a:t>
            </a:r>
          </a:p>
          <a:p>
            <a:pPr marL="120650" lvl="1" indent="-120650"/>
            <a:endParaRPr lang="en-CA" noProof="0">
              <a:solidFill>
                <a:prstClr val="black"/>
              </a:solidFill>
            </a:endParaRPr>
          </a:p>
          <a:p>
            <a:pPr marL="120650" lvl="1" indent="-120650"/>
            <a:r>
              <a:rPr lang="en-CA" sz="1400" noProof="0">
                <a:solidFill>
                  <a:srgbClr val="FF0000"/>
                </a:solidFill>
              </a:rPr>
              <a:t>•	</a:t>
            </a:r>
            <a:r>
              <a:rPr lang="en-CA" b="1" noProof="0">
                <a:solidFill>
                  <a:srgbClr val="FF0000"/>
                </a:solidFill>
              </a:rPr>
              <a:t>Leger Opinion (LEO)</a:t>
            </a:r>
          </a:p>
          <a:p>
            <a:pPr marL="120650" lvl="1" indent="-120650"/>
            <a:r>
              <a:rPr lang="en-CA" noProof="0">
                <a:solidFill>
                  <a:prstClr val="black"/>
                </a:solidFill>
              </a:rPr>
              <a:t>	Panel management</a:t>
            </a:r>
          </a:p>
          <a:p>
            <a:pPr marL="120650" lvl="1" indent="-120650"/>
            <a:endParaRPr lang="en-CA" noProof="0">
              <a:solidFill>
                <a:prstClr val="black"/>
              </a:solidFill>
            </a:endParaRPr>
          </a:p>
          <a:p>
            <a:pPr marL="120650" lvl="1" indent="-120650"/>
            <a:r>
              <a:rPr lang="en-CA" sz="1400" noProof="0">
                <a:solidFill>
                  <a:srgbClr val="FF0000"/>
                </a:solidFill>
              </a:rPr>
              <a:t>•	</a:t>
            </a:r>
            <a:r>
              <a:rPr lang="en-CA" b="1" noProof="0">
                <a:solidFill>
                  <a:srgbClr val="FF0000"/>
                </a:solidFill>
              </a:rPr>
              <a:t>Leger Communities</a:t>
            </a:r>
          </a:p>
          <a:p>
            <a:pPr marL="120650" lvl="1" indent="-120650">
              <a:defRPr/>
            </a:pPr>
            <a:r>
              <a:rPr lang="en-CA" noProof="0">
                <a:solidFill>
                  <a:prstClr val="black"/>
                </a:solidFill>
              </a:rPr>
              <a:t>	Online community management</a:t>
            </a:r>
          </a:p>
          <a:p>
            <a:pPr marL="120650" lvl="1" indent="-120650">
              <a:defRPr/>
            </a:pPr>
            <a:endParaRPr lang="en-CA" noProof="0">
              <a:solidFill>
                <a:prstClr val="black"/>
              </a:solidFill>
            </a:endParaRPr>
          </a:p>
          <a:p>
            <a:pPr marL="120650" marR="0" lvl="1" indent="-120650" algn="l" defTabSz="457200" rtl="0" eaLnBrk="1" fontAlgn="auto" latinLnBrk="0" hangingPunct="1">
              <a:lnSpc>
                <a:spcPct val="100000"/>
              </a:lnSpc>
              <a:spcBef>
                <a:spcPts val="0"/>
              </a:spcBef>
              <a:spcAft>
                <a:spcPts val="0"/>
              </a:spcAft>
              <a:buClrTx/>
              <a:buSzTx/>
              <a:buFontTx/>
              <a:buNone/>
              <a:tabLst/>
              <a:defRPr/>
            </a:pPr>
            <a:r>
              <a:rPr lang="en-CA" sz="1400" noProof="0">
                <a:solidFill>
                  <a:srgbClr val="FF0000"/>
                </a:solidFill>
              </a:rPr>
              <a:t>•	</a:t>
            </a:r>
            <a:r>
              <a:rPr lang="en-CA" b="1" noProof="0">
                <a:solidFill>
                  <a:srgbClr val="FF0000"/>
                </a:solidFill>
              </a:rPr>
              <a:t>Leger Digital</a:t>
            </a:r>
          </a:p>
          <a:p>
            <a:pPr marL="120650" marR="0" lvl="1" indent="-120650" algn="l" defTabSz="457200" rtl="0" eaLnBrk="1" fontAlgn="auto" latinLnBrk="0" hangingPunct="1">
              <a:lnSpc>
                <a:spcPct val="100000"/>
              </a:lnSpc>
              <a:spcBef>
                <a:spcPts val="0"/>
              </a:spcBef>
              <a:spcAft>
                <a:spcPts val="0"/>
              </a:spcAft>
              <a:buClrTx/>
              <a:buSzTx/>
              <a:buFontTx/>
              <a:buNone/>
              <a:tabLst/>
              <a:defRPr/>
            </a:pPr>
            <a:r>
              <a:rPr lang="en-CA" sz="1800" kern="1200" noProof="0">
                <a:solidFill>
                  <a:schemeClr val="tx1"/>
                </a:solidFill>
                <a:effectLst/>
                <a:latin typeface="+mn-lt"/>
                <a:ea typeface="+mn-ea"/>
                <a:cs typeface="+mn-cs"/>
              </a:rPr>
              <a:t>	Digital strategy and user experience</a:t>
            </a:r>
            <a:endParaRPr lang="en-CA" noProof="0">
              <a:solidFill>
                <a:schemeClr val="tx1"/>
              </a:solidFill>
            </a:endParaRPr>
          </a:p>
          <a:p>
            <a:pPr marL="120650" lvl="1" indent="-120650"/>
            <a:endParaRPr lang="en-CA" noProof="0">
              <a:solidFill>
                <a:prstClr val="black"/>
              </a:solidFill>
            </a:endParaRPr>
          </a:p>
          <a:p>
            <a:pPr marL="120650" lvl="1" indent="-120650">
              <a:defRPr/>
            </a:pPr>
            <a:r>
              <a:rPr lang="en-CA" sz="1400" noProof="0">
                <a:solidFill>
                  <a:srgbClr val="FF0000"/>
                </a:solidFill>
              </a:rPr>
              <a:t>•	</a:t>
            </a:r>
            <a:r>
              <a:rPr lang="en-CA" b="1" noProof="0">
                <a:solidFill>
                  <a:srgbClr val="FF0000"/>
                </a:solidFill>
              </a:rPr>
              <a:t>International Research</a:t>
            </a:r>
          </a:p>
          <a:p>
            <a:pPr marL="120650" lvl="1" indent="-120650"/>
            <a:r>
              <a:rPr lang="en-CA" noProof="0">
                <a:solidFill>
                  <a:prstClr val="black"/>
                </a:solidFill>
              </a:rPr>
              <a:t>	Worldwide Independent Network (WIN)</a:t>
            </a:r>
          </a:p>
        </p:txBody>
      </p:sp>
      <p:sp>
        <p:nvSpPr>
          <p:cNvPr id="25" name="Text Placeholder 3">
            <a:extLst>
              <a:ext uri="{FF2B5EF4-FFF2-40B4-BE49-F238E27FC236}">
                <a16:creationId xmlns:a16="http://schemas.microsoft.com/office/drawing/2014/main" id="{EB547C38-3973-4FF8-9505-B9B94212E75D}"/>
              </a:ext>
            </a:extLst>
          </p:cNvPr>
          <p:cNvSpPr txBox="1">
            <a:spLocks/>
          </p:cNvSpPr>
          <p:nvPr userDrawn="1"/>
        </p:nvSpPr>
        <p:spPr>
          <a:xfrm>
            <a:off x="5071561" y="4192291"/>
            <a:ext cx="3881692" cy="960969"/>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800">
                <a:latin typeface="Calibri"/>
                <a:cs typeface="Calibri"/>
              </a:rPr>
              <a:t>MONTREAL | QUEBEC CITY | TORONTO | WINNIPEG</a:t>
            </a:r>
          </a:p>
          <a:p>
            <a:pPr algn="ctr"/>
            <a:r>
              <a:rPr lang="fr-CA" sz="800">
                <a:latin typeface="Calibri"/>
                <a:cs typeface="Calibri"/>
              </a:rPr>
              <a:t>EDMONTON | CALGARY | VANCOUVER | PHILADELPHIA</a:t>
            </a:r>
          </a:p>
        </p:txBody>
      </p:sp>
      <p:sp>
        <p:nvSpPr>
          <p:cNvPr id="26" name="Text Placeholder 3">
            <a:extLst>
              <a:ext uri="{FF2B5EF4-FFF2-40B4-BE49-F238E27FC236}">
                <a16:creationId xmlns:a16="http://schemas.microsoft.com/office/drawing/2014/main" id="{78B8EA1F-26D0-4AAC-B2E7-055F212DFB5F}"/>
              </a:ext>
            </a:extLst>
          </p:cNvPr>
          <p:cNvSpPr txBox="1">
            <a:spLocks/>
          </p:cNvSpPr>
          <p:nvPr userDrawn="1"/>
        </p:nvSpPr>
        <p:spPr>
          <a:xfrm>
            <a:off x="6040092" y="3820613"/>
            <a:ext cx="1850769" cy="415645"/>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2000" b="0" i="0" kern="1200">
                <a:solidFill>
                  <a:schemeClr val="tx1"/>
                </a:solidFill>
                <a:latin typeface="Oswald Medium"/>
                <a:ea typeface="+mn-ea"/>
                <a:cs typeface="Oswald Medium"/>
              </a:defRPr>
            </a:lvl1pPr>
            <a:lvl2pPr marL="300038" indent="-300038" algn="l" defTabSz="457200" rtl="0" eaLnBrk="1" latinLnBrk="0" hangingPunct="1">
              <a:spcBef>
                <a:spcPct val="20000"/>
              </a:spcBef>
              <a:buFont typeface="Arial"/>
              <a:buChar char="–"/>
              <a:defRPr sz="2000" kern="1200">
                <a:solidFill>
                  <a:schemeClr val="tx1"/>
                </a:solidFill>
                <a:latin typeface="Oswald Regular"/>
                <a:ea typeface="+mn-ea"/>
                <a:cs typeface="Oswald Regular"/>
              </a:defRPr>
            </a:lvl2pPr>
            <a:lvl3pPr marL="538163"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3pPr>
            <a:lvl4pPr marL="838200" indent="-300038"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4pPr>
            <a:lvl5pPr marL="1076325" indent="-238125" algn="l" defTabSz="457200" rtl="0" eaLnBrk="1" latinLnBrk="0" hangingPunct="1">
              <a:spcBef>
                <a:spcPct val="20000"/>
              </a:spcBef>
              <a:buFont typeface="Arial"/>
              <a:buChar char="»"/>
              <a:defRPr sz="1800" b="0" i="0" kern="1200">
                <a:solidFill>
                  <a:schemeClr val="tx1"/>
                </a:solidFill>
                <a:latin typeface="Oswald Light"/>
                <a:ea typeface="+mn-ea"/>
                <a:cs typeface="Oswald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CA" sz="1800" b="1">
                <a:latin typeface="Calibri"/>
                <a:cs typeface="Calibri"/>
              </a:rPr>
              <a:t>OFFICES</a:t>
            </a:r>
          </a:p>
        </p:txBody>
      </p:sp>
      <p:cxnSp>
        <p:nvCxnSpPr>
          <p:cNvPr id="3" name="Straight Connector 3">
            <a:extLst>
              <a:ext uri="{FF2B5EF4-FFF2-40B4-BE49-F238E27FC236}">
                <a16:creationId xmlns:a16="http://schemas.microsoft.com/office/drawing/2014/main" id="{AA388033-4BAD-4B66-ACA1-440C1B27A14A}"/>
              </a:ext>
            </a:extLst>
          </p:cNvPr>
          <p:cNvCxnSpPr>
            <a:cxnSpLocks/>
          </p:cNvCxnSpPr>
          <p:nvPr userDrawn="1"/>
        </p:nvCxnSpPr>
        <p:spPr>
          <a:xfrm>
            <a:off x="464344"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AF92A853-3EA0-4955-87A3-71F8BEA7B1C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spTree>
    <p:extLst>
      <p:ext uri="{BB962C8B-B14F-4D97-AF65-F5344CB8AC3E}">
        <p14:creationId xmlns:p14="http://schemas.microsoft.com/office/powerpoint/2010/main" val="57969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Credentials">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CA" noProof="0" smtClean="0"/>
              <a:pPr/>
              <a:t>‹#›</a:t>
            </a:fld>
            <a:endParaRPr lang="en-CA" noProof="0"/>
          </a:p>
        </p:txBody>
      </p:sp>
      <p:sp>
        <p:nvSpPr>
          <p:cNvPr id="11" name="Title 11"/>
          <p:cNvSpPr txBox="1">
            <a:spLocks/>
          </p:cNvSpPr>
          <p:nvPr userDrawn="1"/>
        </p:nvSpPr>
        <p:spPr>
          <a:xfrm>
            <a:off x="556928" y="311720"/>
            <a:ext cx="4826942" cy="51739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en-CA" noProof="0"/>
              <a:t>OUR CREDENTIALS</a:t>
            </a:r>
          </a:p>
        </p:txBody>
      </p:sp>
      <p:sp>
        <p:nvSpPr>
          <p:cNvPr id="3" name="TextBox 2"/>
          <p:cNvSpPr txBox="1"/>
          <p:nvPr userDrawn="1"/>
        </p:nvSpPr>
        <p:spPr>
          <a:xfrm>
            <a:off x="3287889" y="395111"/>
            <a:ext cx="4289778" cy="2434167"/>
          </a:xfrm>
          <a:prstGeom prst="rect">
            <a:avLst/>
          </a:prstGeom>
        </p:spPr>
        <p:txBody>
          <a:bodyPr vert="horz" wrap="square" lIns="91440" tIns="45720" rIns="91440" bIns="45720" rtlCol="0" anchor="ctr">
            <a:normAutofit/>
          </a:bodyPr>
          <a:lstStyle/>
          <a:p>
            <a:endParaRPr lang="en-CA" noProof="0"/>
          </a:p>
        </p:txBody>
      </p:sp>
      <p:sp>
        <p:nvSpPr>
          <p:cNvPr id="16" name="TextBox 13"/>
          <p:cNvSpPr txBox="1"/>
          <p:nvPr userDrawn="1"/>
        </p:nvSpPr>
        <p:spPr>
          <a:xfrm>
            <a:off x="432437" y="1049850"/>
            <a:ext cx="8349052" cy="1484424"/>
          </a:xfrm>
          <a:prstGeom prst="rect">
            <a:avLst/>
          </a:prstGeom>
        </p:spPr>
        <p:txBody>
          <a:bodyPr vert="horz" wrap="square" lIns="91440" tIns="45720" rIns="91440" bIns="45720" rtlCol="0" anchor="ctr">
            <a:normAutofit/>
          </a:bodyPr>
          <a:lstStyle/>
          <a:p>
            <a:pPr marL="1135063">
              <a:lnSpc>
                <a:spcPct val="110000"/>
              </a:lnSpc>
            </a:pPr>
            <a:endParaRPr lang="en-CA" sz="1600" noProof="0"/>
          </a:p>
        </p:txBody>
      </p:sp>
      <p:grpSp>
        <p:nvGrpSpPr>
          <p:cNvPr id="20" name="Groupe 19"/>
          <p:cNvGrpSpPr/>
          <p:nvPr userDrawn="1"/>
        </p:nvGrpSpPr>
        <p:grpSpPr>
          <a:xfrm>
            <a:off x="717397" y="2007607"/>
            <a:ext cx="7864850" cy="1737774"/>
            <a:chOff x="822618" y="1407637"/>
            <a:chExt cx="7864850" cy="1737774"/>
          </a:xfrm>
        </p:grpSpPr>
        <p:pic>
          <p:nvPicPr>
            <p:cNvPr id="21" name="Image 5"/>
            <p:cNvPicPr/>
            <p:nvPr userDrawn="1"/>
          </p:nvPicPr>
          <p:blipFill>
            <a:blip r:embed="rId2">
              <a:extLst>
                <a:ext uri="{28A0092B-C50C-407E-A947-70E740481C1C}">
                  <a14:useLocalDpi xmlns:a14="http://schemas.microsoft.com/office/drawing/2010/main" val="0"/>
                </a:ext>
              </a:extLst>
            </a:blip>
            <a:stretch>
              <a:fillRect/>
            </a:stretch>
          </p:blipFill>
          <p:spPr>
            <a:xfrm>
              <a:off x="822618" y="1641497"/>
              <a:ext cx="1132248" cy="1113511"/>
            </a:xfrm>
            <a:prstGeom prst="rect">
              <a:avLst/>
            </a:prstGeom>
          </p:spPr>
        </p:pic>
        <p:sp>
          <p:nvSpPr>
            <p:cNvPr id="22" name="TextBox 13"/>
            <p:cNvSpPr txBox="1"/>
            <p:nvPr userDrawn="1"/>
          </p:nvSpPr>
          <p:spPr>
            <a:xfrm>
              <a:off x="1198651" y="1407637"/>
              <a:ext cx="7488817" cy="1737774"/>
            </a:xfrm>
            <a:prstGeom prst="rect">
              <a:avLst/>
            </a:prstGeom>
          </p:spPr>
          <p:txBody>
            <a:bodyPr vert="horz" wrap="square" lIns="91440" tIns="45720" rIns="91440" bIns="45720" rtlCol="0" anchor="ctr">
              <a:noAutofit/>
            </a:bodyPr>
            <a:lstStyle/>
            <a:p>
              <a:pPr marL="1135063" marR="0" lvl="0" indent="0" algn="just" defTabSz="457200" rtl="0" eaLnBrk="1" fontAlgn="auto" latinLnBrk="0" hangingPunct="1">
                <a:lnSpc>
                  <a:spcPct val="110000"/>
                </a:lnSpc>
                <a:spcBef>
                  <a:spcPts val="0"/>
                </a:spcBef>
                <a:spcAft>
                  <a:spcPts val="0"/>
                </a:spcAft>
                <a:buClrTx/>
                <a:buSzTx/>
                <a:buFontTx/>
                <a:buNone/>
                <a:tabLst/>
                <a:defRPr/>
              </a:pPr>
              <a:r>
                <a:rPr lang="en-CA" sz="1600" noProof="0"/>
                <a:t>Leger is a member of </a:t>
              </a:r>
              <a:r>
                <a:rPr lang="en-CA" sz="1600" noProof="0">
                  <a:hlinkClick r:id="rId3"/>
                </a:rPr>
                <a:t>ESOMAR</a:t>
              </a:r>
              <a:r>
                <a:rPr lang="en-CA" sz="1600" noProof="0"/>
                <a:t> (European Society for Opinion and Market Research), the global association of opinion polls and marketing research professionals. As such, Leger is committed to applying the </a:t>
              </a:r>
              <a:r>
                <a:rPr lang="en-CA" sz="1600" noProof="0">
                  <a:hlinkClick r:id="rId4"/>
                </a:rPr>
                <a:t>international ICC/ESOMAR</a:t>
              </a:r>
              <a:r>
                <a:rPr lang="en-CA" sz="1600" noProof="0"/>
                <a:t> code of Market, Opinion and Social Research and Data Analytics.  </a:t>
              </a:r>
            </a:p>
          </p:txBody>
        </p:sp>
      </p:grpSp>
      <p:grpSp>
        <p:nvGrpSpPr>
          <p:cNvPr id="23" name="Groupe 22"/>
          <p:cNvGrpSpPr/>
          <p:nvPr userDrawn="1"/>
        </p:nvGrpSpPr>
        <p:grpSpPr>
          <a:xfrm>
            <a:off x="746905" y="3501821"/>
            <a:ext cx="7805833" cy="1379621"/>
            <a:chOff x="913088" y="3346964"/>
            <a:chExt cx="6944843" cy="1379621"/>
          </a:xfrm>
        </p:grpSpPr>
        <p:pic>
          <p:nvPicPr>
            <p:cNvPr id="24" name="Image 6"/>
            <p:cNvPicPr/>
            <p:nvPr userDrawn="1"/>
          </p:nvPicPr>
          <p:blipFill>
            <a:blip r:embed="rId5">
              <a:extLst>
                <a:ext uri="{28A0092B-C50C-407E-A947-70E740481C1C}">
                  <a14:useLocalDpi xmlns:a14="http://schemas.microsoft.com/office/drawing/2010/main" val="0"/>
                </a:ext>
              </a:extLst>
            </a:blip>
            <a:stretch>
              <a:fillRect/>
            </a:stretch>
          </p:blipFill>
          <p:spPr>
            <a:xfrm>
              <a:off x="913088" y="3479395"/>
              <a:ext cx="999066" cy="800306"/>
            </a:xfrm>
            <a:prstGeom prst="rect">
              <a:avLst/>
            </a:prstGeom>
          </p:spPr>
        </p:pic>
        <p:sp>
          <p:nvSpPr>
            <p:cNvPr id="25" name="TextBox 13"/>
            <p:cNvSpPr txBox="1"/>
            <p:nvPr userDrawn="1"/>
          </p:nvSpPr>
          <p:spPr>
            <a:xfrm>
              <a:off x="1230105" y="3346964"/>
              <a:ext cx="6627826" cy="1379621"/>
            </a:xfrm>
            <a:prstGeom prst="rect">
              <a:avLst/>
            </a:prstGeom>
          </p:spPr>
          <p:txBody>
            <a:bodyPr vert="horz" wrap="square" lIns="91440" tIns="45720" rIns="91440" bIns="45720" rtlCol="0" anchor="ctr">
              <a:normAutofit/>
            </a:bodyPr>
            <a:lstStyle/>
            <a:p>
              <a:pPr marL="1135063">
                <a:lnSpc>
                  <a:spcPct val="110000"/>
                </a:lnSpc>
              </a:pPr>
              <a:r>
                <a:rPr lang="en-CA" sz="1600" noProof="0"/>
                <a:t>Leger is also a member of the </a:t>
              </a:r>
              <a:r>
                <a:rPr lang="en-CA" sz="1600" noProof="0">
                  <a:hlinkClick r:id="rId6"/>
                </a:rPr>
                <a:t>Insights Association</a:t>
              </a:r>
              <a:r>
                <a:rPr lang="en-CA" sz="1600" noProof="0"/>
                <a:t>, the American Association of Marketing Research Analytics.</a:t>
              </a:r>
            </a:p>
          </p:txBody>
        </p:sp>
      </p:grpSp>
      <p:grpSp>
        <p:nvGrpSpPr>
          <p:cNvPr id="2" name="Groupe 1">
            <a:extLst>
              <a:ext uri="{FF2B5EF4-FFF2-40B4-BE49-F238E27FC236}">
                <a16:creationId xmlns:a16="http://schemas.microsoft.com/office/drawing/2014/main" id="{E430A35D-9183-403D-85CE-D5DD4936492D}"/>
              </a:ext>
            </a:extLst>
          </p:cNvPr>
          <p:cNvGrpSpPr/>
          <p:nvPr userDrawn="1"/>
        </p:nvGrpSpPr>
        <p:grpSpPr>
          <a:xfrm>
            <a:off x="418315" y="883486"/>
            <a:ext cx="8293248" cy="1379621"/>
            <a:chOff x="351399" y="3589562"/>
            <a:chExt cx="8293248" cy="1379621"/>
          </a:xfrm>
        </p:grpSpPr>
        <p:sp>
          <p:nvSpPr>
            <p:cNvPr id="15" name="TextBox 13">
              <a:extLst>
                <a:ext uri="{FF2B5EF4-FFF2-40B4-BE49-F238E27FC236}">
                  <a16:creationId xmlns:a16="http://schemas.microsoft.com/office/drawing/2014/main" id="{C2D7C2C6-A284-46B6-8BA8-ACC10BB93CE5}"/>
                </a:ext>
              </a:extLst>
            </p:cNvPr>
            <p:cNvSpPr txBox="1"/>
            <p:nvPr userDrawn="1"/>
          </p:nvSpPr>
          <p:spPr>
            <a:xfrm>
              <a:off x="2177837" y="3589562"/>
              <a:ext cx="6466810" cy="1379621"/>
            </a:xfrm>
            <a:prstGeom prst="rect">
              <a:avLst/>
            </a:prstGeom>
          </p:spPr>
          <p:txBody>
            <a:bodyPr vert="horz" wrap="square" lIns="91440" tIns="45720" rIns="91440" bIns="45720" rtlCol="0" anchor="ctr">
              <a:normAutofit/>
            </a:bodyPr>
            <a:lstStyle/>
            <a:p>
              <a:r>
                <a:rPr lang="en-CA" sz="1600" noProof="0"/>
                <a:t>Leger is a member of the </a:t>
              </a:r>
              <a:r>
                <a:rPr lang="en-CA" sz="1600" noProof="0">
                  <a:hlinkClick r:id="rId7"/>
                </a:rPr>
                <a:t>Canadian Research Insights Council (CRIC)</a:t>
              </a:r>
              <a:r>
                <a:rPr lang="en-CA" sz="1600" noProof="0"/>
                <a:t>, t</a:t>
              </a:r>
              <a:r>
                <a:rPr lang="en-CA" sz="1600" b="0" i="0" kern="1200" noProof="0">
                  <a:solidFill>
                    <a:schemeClr val="tx1"/>
                  </a:solidFill>
                  <a:effectLst/>
                  <a:latin typeface="+mn-lt"/>
                  <a:ea typeface="+mn-ea"/>
                  <a:cs typeface="+mn-cs"/>
                </a:rPr>
                <a:t>he industry association for the market/survey/insights research industry.</a:t>
              </a:r>
              <a:endParaRPr lang="en-CA" sz="1600" noProof="0"/>
            </a:p>
          </p:txBody>
        </p:sp>
        <p:pic>
          <p:nvPicPr>
            <p:cNvPr id="18" name="Image 6">
              <a:extLst>
                <a:ext uri="{FF2B5EF4-FFF2-40B4-BE49-F238E27FC236}">
                  <a16:creationId xmlns:a16="http://schemas.microsoft.com/office/drawing/2014/main" id="{E9189961-F955-4058-99E3-A45E4839DD44}"/>
                </a:ext>
              </a:extLst>
            </p:cNvPr>
            <p:cNvPicPr/>
            <p:nvPr userDrawn="1"/>
          </p:nvPicPr>
          <p:blipFill>
            <a:blip r:embed="rId8"/>
            <a:stretch>
              <a:fillRect/>
            </a:stretch>
          </p:blipFill>
          <p:spPr>
            <a:xfrm>
              <a:off x="351399" y="4008605"/>
              <a:ext cx="1758293" cy="526965"/>
            </a:xfrm>
            <a:prstGeom prst="rect">
              <a:avLst/>
            </a:prstGeom>
          </p:spPr>
        </p:pic>
      </p:grpSp>
      <p:cxnSp>
        <p:nvCxnSpPr>
          <p:cNvPr id="5" name="Straight Connector 3">
            <a:extLst>
              <a:ext uri="{FF2B5EF4-FFF2-40B4-BE49-F238E27FC236}">
                <a16:creationId xmlns:a16="http://schemas.microsoft.com/office/drawing/2014/main" id="{C8058450-2AC7-489F-9D96-099FD94E69ED}"/>
              </a:ext>
            </a:extLst>
          </p:cNvPr>
          <p:cNvCxnSpPr>
            <a:cxnSpLocks/>
          </p:cNvCxnSpPr>
          <p:nvPr userDrawn="1"/>
        </p:nvCxnSpPr>
        <p:spPr>
          <a:xfrm>
            <a:off x="464344"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7FE60B78-887D-4A4B-96B1-18038A99226B}"/>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spTree>
    <p:extLst>
      <p:ext uri="{BB962C8B-B14F-4D97-AF65-F5344CB8AC3E}">
        <p14:creationId xmlns:p14="http://schemas.microsoft.com/office/powerpoint/2010/main" val="207952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Our Credentials">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CA" noProof="0" smtClean="0"/>
              <a:pPr/>
              <a:t>‹#›</a:t>
            </a:fld>
            <a:endParaRPr lang="en-CA" noProof="0"/>
          </a:p>
        </p:txBody>
      </p:sp>
      <p:sp>
        <p:nvSpPr>
          <p:cNvPr id="11" name="Title 11"/>
          <p:cNvSpPr txBox="1">
            <a:spLocks/>
          </p:cNvSpPr>
          <p:nvPr userDrawn="1"/>
        </p:nvSpPr>
        <p:spPr>
          <a:xfrm>
            <a:off x="556928" y="311720"/>
            <a:ext cx="4826942" cy="51739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b="1" kern="1200">
                <a:solidFill>
                  <a:schemeClr val="tx1"/>
                </a:solidFill>
                <a:latin typeface="Calibri"/>
                <a:ea typeface="+mj-ea"/>
                <a:cs typeface="Calibri"/>
              </a:defRPr>
            </a:lvl1pPr>
          </a:lstStyle>
          <a:p>
            <a:r>
              <a:rPr lang="en-CA" noProof="0" dirty="0"/>
              <a:t>OUR COMMITMENTS TO QUALITY</a:t>
            </a:r>
          </a:p>
        </p:txBody>
      </p:sp>
      <p:sp>
        <p:nvSpPr>
          <p:cNvPr id="3" name="TextBox 2"/>
          <p:cNvSpPr txBox="1"/>
          <p:nvPr userDrawn="1"/>
        </p:nvSpPr>
        <p:spPr>
          <a:xfrm>
            <a:off x="3287889" y="395111"/>
            <a:ext cx="4289778" cy="2434167"/>
          </a:xfrm>
          <a:prstGeom prst="rect">
            <a:avLst/>
          </a:prstGeom>
        </p:spPr>
        <p:txBody>
          <a:bodyPr vert="horz" wrap="square" lIns="91440" tIns="45720" rIns="91440" bIns="45720" rtlCol="0" anchor="ctr">
            <a:normAutofit/>
          </a:bodyPr>
          <a:lstStyle/>
          <a:p>
            <a:endParaRPr lang="en-CA" noProof="0"/>
          </a:p>
        </p:txBody>
      </p:sp>
      <p:sp>
        <p:nvSpPr>
          <p:cNvPr id="16" name="TextBox 13"/>
          <p:cNvSpPr txBox="1"/>
          <p:nvPr userDrawn="1"/>
        </p:nvSpPr>
        <p:spPr>
          <a:xfrm>
            <a:off x="432437" y="1049850"/>
            <a:ext cx="8349052" cy="1484424"/>
          </a:xfrm>
          <a:prstGeom prst="rect">
            <a:avLst/>
          </a:prstGeom>
        </p:spPr>
        <p:txBody>
          <a:bodyPr vert="horz" wrap="square" lIns="91440" tIns="45720" rIns="91440" bIns="45720" rtlCol="0" anchor="ctr">
            <a:normAutofit/>
          </a:bodyPr>
          <a:lstStyle/>
          <a:p>
            <a:pPr marL="1135063">
              <a:lnSpc>
                <a:spcPct val="110000"/>
              </a:lnSpc>
            </a:pPr>
            <a:endParaRPr lang="en-CA" sz="1600" noProof="0"/>
          </a:p>
        </p:txBody>
      </p:sp>
      <p:grpSp>
        <p:nvGrpSpPr>
          <p:cNvPr id="20" name="Groupe 19"/>
          <p:cNvGrpSpPr/>
          <p:nvPr userDrawn="1"/>
        </p:nvGrpSpPr>
        <p:grpSpPr>
          <a:xfrm>
            <a:off x="851958" y="1618505"/>
            <a:ext cx="7730289" cy="1737774"/>
            <a:chOff x="957179" y="1407637"/>
            <a:chExt cx="7730289" cy="1737774"/>
          </a:xfrm>
        </p:grpSpPr>
        <p:pic>
          <p:nvPicPr>
            <p:cNvPr id="21" name="Image 5"/>
            <p:cNvPicPr/>
            <p:nvPr userDrawn="1"/>
          </p:nvPicPr>
          <p:blipFill>
            <a:blip r:embed="rId2">
              <a:extLst>
                <a:ext uri="{28A0092B-C50C-407E-A947-70E740481C1C}">
                  <a14:useLocalDpi xmlns:a14="http://schemas.microsoft.com/office/drawing/2010/main" val="0"/>
                </a:ext>
              </a:extLst>
            </a:blip>
            <a:stretch>
              <a:fillRect/>
            </a:stretch>
          </p:blipFill>
          <p:spPr>
            <a:xfrm>
              <a:off x="957179" y="1852103"/>
              <a:ext cx="863126" cy="848842"/>
            </a:xfrm>
            <a:prstGeom prst="rect">
              <a:avLst/>
            </a:prstGeom>
          </p:spPr>
        </p:pic>
        <p:sp>
          <p:nvSpPr>
            <p:cNvPr id="22" name="TextBox 13"/>
            <p:cNvSpPr txBox="1"/>
            <p:nvPr userDrawn="1"/>
          </p:nvSpPr>
          <p:spPr>
            <a:xfrm>
              <a:off x="1198651" y="1407637"/>
              <a:ext cx="7488817" cy="1737774"/>
            </a:xfrm>
            <a:prstGeom prst="rect">
              <a:avLst/>
            </a:prstGeom>
          </p:spPr>
          <p:txBody>
            <a:bodyPr vert="horz" wrap="square" lIns="91440" tIns="45720" rIns="91440" bIns="45720" rtlCol="0" anchor="ctr">
              <a:noAutofit/>
            </a:bodyPr>
            <a:lstStyle/>
            <a:p>
              <a:pPr marL="1135063" marR="0" lvl="0" indent="0" algn="just" defTabSz="457200" rtl="0" eaLnBrk="1" fontAlgn="auto" latinLnBrk="0" hangingPunct="1">
                <a:lnSpc>
                  <a:spcPct val="110000"/>
                </a:lnSpc>
                <a:spcBef>
                  <a:spcPts val="0"/>
                </a:spcBef>
                <a:spcAft>
                  <a:spcPts val="0"/>
                </a:spcAft>
                <a:buClrTx/>
                <a:buSzTx/>
                <a:buFontTx/>
                <a:buNone/>
                <a:tabLst/>
                <a:defRPr/>
              </a:pPr>
              <a:r>
                <a:rPr lang="en-CA" sz="1200" noProof="0" dirty="0"/>
                <a:t>Leger is a member of </a:t>
              </a:r>
              <a:r>
                <a:rPr lang="en-CA" sz="1200" noProof="0" dirty="0">
                  <a:hlinkClick r:id="rId3"/>
                </a:rPr>
                <a:t>ESOMAR</a:t>
              </a:r>
              <a:r>
                <a:rPr lang="en-CA" sz="1200" noProof="0" dirty="0"/>
                <a:t> (European Society for Opinion and Market Research), the global association of opinion polls and marketing research professionals. As such, Leger is committed to applying the </a:t>
              </a:r>
              <a:r>
                <a:rPr lang="en-CA" sz="1200" noProof="0" dirty="0">
                  <a:hlinkClick r:id="rId4"/>
                </a:rPr>
                <a:t>international ICC/ESOMAR</a:t>
              </a:r>
              <a:r>
                <a:rPr lang="en-CA" sz="1200" noProof="0" dirty="0"/>
                <a:t> code of Market, Opinion and Social Research and Data Analytics.  </a:t>
              </a:r>
            </a:p>
          </p:txBody>
        </p:sp>
      </p:grpSp>
      <p:grpSp>
        <p:nvGrpSpPr>
          <p:cNvPr id="23" name="Groupe 22"/>
          <p:cNvGrpSpPr/>
          <p:nvPr userDrawn="1"/>
        </p:nvGrpSpPr>
        <p:grpSpPr>
          <a:xfrm>
            <a:off x="826846" y="2814404"/>
            <a:ext cx="7706436" cy="1379621"/>
            <a:chOff x="1001521" y="3346964"/>
            <a:chExt cx="6856410" cy="1379621"/>
          </a:xfrm>
        </p:grpSpPr>
        <p:pic>
          <p:nvPicPr>
            <p:cNvPr id="24" name="Image 6"/>
            <p:cNvPicPr/>
            <p:nvPr userDrawn="1"/>
          </p:nvPicPr>
          <p:blipFill>
            <a:blip r:embed="rId5">
              <a:extLst>
                <a:ext uri="{28A0092B-C50C-407E-A947-70E740481C1C}">
                  <a14:useLocalDpi xmlns:a14="http://schemas.microsoft.com/office/drawing/2010/main" val="0"/>
                </a:ext>
              </a:extLst>
            </a:blip>
            <a:stretch>
              <a:fillRect/>
            </a:stretch>
          </p:blipFill>
          <p:spPr>
            <a:xfrm>
              <a:off x="1001521" y="3550235"/>
              <a:ext cx="822199" cy="658626"/>
            </a:xfrm>
            <a:prstGeom prst="rect">
              <a:avLst/>
            </a:prstGeom>
          </p:spPr>
        </p:pic>
        <p:sp>
          <p:nvSpPr>
            <p:cNvPr id="25" name="TextBox 13"/>
            <p:cNvSpPr txBox="1"/>
            <p:nvPr userDrawn="1"/>
          </p:nvSpPr>
          <p:spPr>
            <a:xfrm>
              <a:off x="1230105" y="3346964"/>
              <a:ext cx="6627826" cy="1379621"/>
            </a:xfrm>
            <a:prstGeom prst="rect">
              <a:avLst/>
            </a:prstGeom>
          </p:spPr>
          <p:txBody>
            <a:bodyPr vert="horz" wrap="square" lIns="91440" tIns="45720" rIns="91440" bIns="45720" rtlCol="0" anchor="ctr">
              <a:normAutofit/>
            </a:bodyPr>
            <a:lstStyle/>
            <a:p>
              <a:pPr marL="1135063">
                <a:lnSpc>
                  <a:spcPct val="110000"/>
                </a:lnSpc>
              </a:pPr>
              <a:r>
                <a:rPr lang="en-CA" sz="1200" noProof="0" dirty="0"/>
                <a:t>Leger is also a member of the </a:t>
              </a:r>
              <a:r>
                <a:rPr lang="en-CA" sz="1200" noProof="0" dirty="0">
                  <a:hlinkClick r:id="rId6"/>
                </a:rPr>
                <a:t>Insights Association</a:t>
              </a:r>
              <a:r>
                <a:rPr lang="en-CA" sz="1200" noProof="0" dirty="0"/>
                <a:t>, the American Association of Marketing Research Analytics.</a:t>
              </a:r>
            </a:p>
          </p:txBody>
        </p:sp>
      </p:grpSp>
      <p:grpSp>
        <p:nvGrpSpPr>
          <p:cNvPr id="2" name="Groupe 1">
            <a:extLst>
              <a:ext uri="{FF2B5EF4-FFF2-40B4-BE49-F238E27FC236}">
                <a16:creationId xmlns:a16="http://schemas.microsoft.com/office/drawing/2014/main" id="{E430A35D-9183-403D-85CE-D5DD4936492D}"/>
              </a:ext>
            </a:extLst>
          </p:cNvPr>
          <p:cNvGrpSpPr/>
          <p:nvPr userDrawn="1"/>
        </p:nvGrpSpPr>
        <p:grpSpPr>
          <a:xfrm>
            <a:off x="720728" y="734331"/>
            <a:ext cx="7990835" cy="1379621"/>
            <a:chOff x="653812" y="3589562"/>
            <a:chExt cx="7990835" cy="1379621"/>
          </a:xfrm>
        </p:grpSpPr>
        <p:sp>
          <p:nvSpPr>
            <p:cNvPr id="15" name="TextBox 13">
              <a:extLst>
                <a:ext uri="{FF2B5EF4-FFF2-40B4-BE49-F238E27FC236}">
                  <a16:creationId xmlns:a16="http://schemas.microsoft.com/office/drawing/2014/main" id="{C2D7C2C6-A284-46B6-8BA8-ACC10BB93CE5}"/>
                </a:ext>
              </a:extLst>
            </p:cNvPr>
            <p:cNvSpPr txBox="1"/>
            <p:nvPr userDrawn="1"/>
          </p:nvSpPr>
          <p:spPr>
            <a:xfrm>
              <a:off x="2177837" y="3589562"/>
              <a:ext cx="6466810" cy="1379621"/>
            </a:xfrm>
            <a:prstGeom prst="rect">
              <a:avLst/>
            </a:prstGeom>
          </p:spPr>
          <p:txBody>
            <a:bodyPr vert="horz" wrap="square" lIns="91440" tIns="45720" rIns="91440" bIns="45720" rtlCol="0" anchor="ctr">
              <a:normAutofit/>
            </a:bodyPr>
            <a:lstStyle/>
            <a:p>
              <a:r>
                <a:rPr lang="en-CA" sz="1200" noProof="0" dirty="0"/>
                <a:t>Leger is a member of the </a:t>
              </a:r>
              <a:r>
                <a:rPr lang="en-CA" sz="1200" noProof="0" dirty="0">
                  <a:hlinkClick r:id="rId7"/>
                </a:rPr>
                <a:t>Canadian Research Insights Council (CRIC)</a:t>
              </a:r>
              <a:r>
                <a:rPr lang="en-CA" sz="1200" noProof="0" dirty="0"/>
                <a:t>, t</a:t>
              </a:r>
              <a:r>
                <a:rPr lang="en-CA" sz="1200" b="0" i="0" kern="1200" noProof="0" dirty="0">
                  <a:solidFill>
                    <a:schemeClr val="tx1"/>
                  </a:solidFill>
                  <a:effectLst/>
                  <a:latin typeface="+mn-lt"/>
                  <a:ea typeface="+mn-ea"/>
                  <a:cs typeface="+mn-cs"/>
                </a:rPr>
                <a:t>he industry association for the market/survey/insights research industry.</a:t>
              </a:r>
              <a:endParaRPr lang="en-CA" sz="1200" noProof="0" dirty="0"/>
            </a:p>
          </p:txBody>
        </p:sp>
        <p:pic>
          <p:nvPicPr>
            <p:cNvPr id="18" name="Image 6">
              <a:extLst>
                <a:ext uri="{FF2B5EF4-FFF2-40B4-BE49-F238E27FC236}">
                  <a16:creationId xmlns:a16="http://schemas.microsoft.com/office/drawing/2014/main" id="{E9189961-F955-4058-99E3-A45E4839DD44}"/>
                </a:ext>
              </a:extLst>
            </p:cNvPr>
            <p:cNvPicPr/>
            <p:nvPr userDrawn="1"/>
          </p:nvPicPr>
          <p:blipFill>
            <a:blip r:embed="rId8"/>
            <a:stretch>
              <a:fillRect/>
            </a:stretch>
          </p:blipFill>
          <p:spPr>
            <a:xfrm>
              <a:off x="653812" y="4099240"/>
              <a:ext cx="1153468" cy="345696"/>
            </a:xfrm>
            <a:prstGeom prst="rect">
              <a:avLst/>
            </a:prstGeom>
          </p:spPr>
        </p:pic>
      </p:grpSp>
      <p:cxnSp>
        <p:nvCxnSpPr>
          <p:cNvPr id="5" name="Straight Connector 3">
            <a:extLst>
              <a:ext uri="{FF2B5EF4-FFF2-40B4-BE49-F238E27FC236}">
                <a16:creationId xmlns:a16="http://schemas.microsoft.com/office/drawing/2014/main" id="{C8058450-2AC7-489F-9D96-099FD94E69ED}"/>
              </a:ext>
            </a:extLst>
          </p:cNvPr>
          <p:cNvCxnSpPr>
            <a:cxnSpLocks/>
          </p:cNvCxnSpPr>
          <p:nvPr userDrawn="1"/>
        </p:nvCxnSpPr>
        <p:spPr>
          <a:xfrm>
            <a:off x="464344"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7FE60B78-887D-4A4B-96B1-18038A99226B}"/>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grpSp>
        <p:nvGrpSpPr>
          <p:cNvPr id="19" name="Groupe 18">
            <a:extLst>
              <a:ext uri="{FF2B5EF4-FFF2-40B4-BE49-F238E27FC236}">
                <a16:creationId xmlns:a16="http://schemas.microsoft.com/office/drawing/2014/main" id="{81D9686F-29E9-4ABB-9141-BCD5EBFD0B65}"/>
              </a:ext>
            </a:extLst>
          </p:cNvPr>
          <p:cNvGrpSpPr/>
          <p:nvPr userDrawn="1"/>
        </p:nvGrpSpPr>
        <p:grpSpPr>
          <a:xfrm>
            <a:off x="837821" y="3682170"/>
            <a:ext cx="7699034" cy="1379621"/>
            <a:chOff x="973491" y="3243204"/>
            <a:chExt cx="6849822" cy="1379621"/>
          </a:xfrm>
        </p:grpSpPr>
        <p:pic>
          <p:nvPicPr>
            <p:cNvPr id="26" name="Image 6">
              <a:extLst>
                <a:ext uri="{FF2B5EF4-FFF2-40B4-BE49-F238E27FC236}">
                  <a16:creationId xmlns:a16="http://schemas.microsoft.com/office/drawing/2014/main" id="{AF257F23-965C-434E-9AE1-BAD19FC4A9D5}"/>
                </a:ext>
              </a:extLst>
            </p:cNvPr>
            <p:cNvPicPr/>
            <p:nvPr userDrawn="1"/>
          </p:nvPicPr>
          <p:blipFill rotWithShape="1">
            <a:blip r:embed="rId10"/>
            <a:srcRect l="21228" t="21228" r="23415" b="21228"/>
            <a:stretch/>
          </p:blipFill>
          <p:spPr>
            <a:xfrm>
              <a:off x="973491" y="3478534"/>
              <a:ext cx="771725" cy="901672"/>
            </a:xfrm>
            <a:prstGeom prst="rect">
              <a:avLst/>
            </a:prstGeom>
          </p:spPr>
        </p:pic>
        <p:sp>
          <p:nvSpPr>
            <p:cNvPr id="27" name="TextBox 13">
              <a:extLst>
                <a:ext uri="{FF2B5EF4-FFF2-40B4-BE49-F238E27FC236}">
                  <a16:creationId xmlns:a16="http://schemas.microsoft.com/office/drawing/2014/main" id="{11FD1BDD-82D4-46F2-BCF9-C0EF810BB7F3}"/>
                </a:ext>
              </a:extLst>
            </p:cNvPr>
            <p:cNvSpPr txBox="1"/>
            <p:nvPr userDrawn="1"/>
          </p:nvSpPr>
          <p:spPr>
            <a:xfrm>
              <a:off x="1195487" y="3243204"/>
              <a:ext cx="6627826" cy="1379621"/>
            </a:xfrm>
            <a:prstGeom prst="rect">
              <a:avLst/>
            </a:prstGeom>
          </p:spPr>
          <p:txBody>
            <a:bodyPr vert="horz" wrap="square" lIns="91440" tIns="45720" rIns="91440" bIns="45720" rtlCol="0" anchor="ctr">
              <a:normAutofit/>
            </a:bodyPr>
            <a:lstStyle/>
            <a:p>
              <a:pPr marL="1135063" marR="0" lvl="0" indent="0" algn="l" defTabSz="457200" rtl="0" eaLnBrk="1" fontAlgn="auto" latinLnBrk="0" hangingPunct="1">
                <a:lnSpc>
                  <a:spcPct val="110000"/>
                </a:lnSpc>
                <a:spcBef>
                  <a:spcPts val="0"/>
                </a:spcBef>
                <a:spcAft>
                  <a:spcPts val="0"/>
                </a:spcAft>
                <a:buClrTx/>
                <a:buSzTx/>
                <a:buFontTx/>
                <a:buNone/>
                <a:tabLst/>
                <a:defRPr/>
              </a:pPr>
              <a:r>
                <a:rPr lang="en-US" sz="1200" dirty="0"/>
                <a:t>Leger is a sponsor of </a:t>
              </a:r>
              <a:r>
                <a:rPr lang="en-US" sz="1200" noProof="0" dirty="0">
                  <a:hlinkClick r:id="rId11"/>
                </a:rPr>
                <a:t>CAIP Canada</a:t>
              </a:r>
              <a:r>
                <a:rPr lang="en-US" sz="1200" noProof="0" dirty="0"/>
                <a:t>, </a:t>
              </a:r>
              <a:r>
                <a:rPr lang="en-US" sz="1200" dirty="0"/>
                <a:t>Canada's professional body for Certified Analytics and Insights Professionals who uphold CRIC's marketing research and public opinion research standards. CAIP Canada is globally endorsed by ESOMAR and the MRII/University of Georgia.</a:t>
              </a:r>
              <a:endParaRPr lang="en-CA" sz="1200" noProof="0" dirty="0"/>
            </a:p>
          </p:txBody>
        </p:sp>
      </p:grpSp>
    </p:spTree>
    <p:extLst>
      <p:ext uri="{BB962C8B-B14F-4D97-AF65-F5344CB8AC3E}">
        <p14:creationId xmlns:p14="http://schemas.microsoft.com/office/powerpoint/2010/main" val="212678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Report_Title_Page">
    <p:spTree>
      <p:nvGrpSpPr>
        <p:cNvPr id="1" name=""/>
        <p:cNvGrpSpPr/>
        <p:nvPr/>
      </p:nvGrpSpPr>
      <p:grpSpPr>
        <a:xfrm>
          <a:off x="0" y="0"/>
          <a:ext cx="0" cy="0"/>
          <a:chOff x="0" y="0"/>
          <a:chExt cx="0" cy="0"/>
        </a:xfrm>
      </p:grpSpPr>
      <p:sp>
        <p:nvSpPr>
          <p:cNvPr id="13" name="Subtitle 2"/>
          <p:cNvSpPr>
            <a:spLocks noGrp="1"/>
          </p:cNvSpPr>
          <p:nvPr>
            <p:ph type="subTitle" idx="1"/>
          </p:nvPr>
        </p:nvSpPr>
        <p:spPr>
          <a:xfrm>
            <a:off x="380685" y="1737535"/>
            <a:ext cx="2898543" cy="476555"/>
          </a:xfrm>
        </p:spPr>
        <p:txBody>
          <a:bodyPr>
            <a:normAutofit/>
          </a:bodyPr>
          <a:lstStyle>
            <a:lvl1pPr marL="0" indent="0" algn="l">
              <a:buNone/>
              <a:defRPr sz="20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CA" noProof="0"/>
              <a:t>Click to edit Master subtitle style</a:t>
            </a:r>
          </a:p>
        </p:txBody>
      </p:sp>
      <p:sp>
        <p:nvSpPr>
          <p:cNvPr id="16" name="Date Placeholder 3"/>
          <p:cNvSpPr txBox="1">
            <a:spLocks/>
          </p:cNvSpPr>
          <p:nvPr userDrawn="1"/>
        </p:nvSpPr>
        <p:spPr>
          <a:xfrm>
            <a:off x="380685" y="4506393"/>
            <a:ext cx="518288" cy="273844"/>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Oswald Regular"/>
                <a:ea typeface="+mn-ea"/>
                <a:cs typeface="Oswald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CA" sz="1100" b="1" i="0" noProof="0">
                <a:solidFill>
                  <a:srgbClr val="000000"/>
                </a:solidFill>
                <a:latin typeface="Calibri"/>
                <a:cs typeface="Calibri"/>
              </a:rPr>
              <a:t>DATE</a:t>
            </a:r>
          </a:p>
        </p:txBody>
      </p:sp>
      <p:sp>
        <p:nvSpPr>
          <p:cNvPr id="18" name="Title 1"/>
          <p:cNvSpPr txBox="1">
            <a:spLocks/>
          </p:cNvSpPr>
          <p:nvPr userDrawn="1"/>
        </p:nvSpPr>
        <p:spPr>
          <a:xfrm>
            <a:off x="380684" y="364434"/>
            <a:ext cx="3283265" cy="43981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tx2"/>
                </a:solidFill>
                <a:latin typeface="Oswald Regular"/>
                <a:ea typeface="+mj-ea"/>
                <a:cs typeface="Oswald Regular"/>
              </a:defRPr>
            </a:lvl1pPr>
          </a:lstStyle>
          <a:p>
            <a:r>
              <a:rPr lang="en-CA" sz="2300" noProof="0">
                <a:latin typeface="Calibri"/>
                <a:cs typeface="Calibri"/>
              </a:rPr>
              <a:t>Report</a:t>
            </a:r>
          </a:p>
        </p:txBody>
      </p:sp>
      <p:sp>
        <p:nvSpPr>
          <p:cNvPr id="19" name="Title 11"/>
          <p:cNvSpPr>
            <a:spLocks noGrp="1"/>
          </p:cNvSpPr>
          <p:nvPr>
            <p:ph type="title" hasCustomPrompt="1"/>
          </p:nvPr>
        </p:nvSpPr>
        <p:spPr>
          <a:xfrm>
            <a:off x="380686" y="1032575"/>
            <a:ext cx="2898542" cy="517396"/>
          </a:xfrm>
        </p:spPr>
        <p:txBody>
          <a:bodyPr>
            <a:normAutofit/>
          </a:bodyPr>
          <a:lstStyle>
            <a:lvl1pPr algn="l">
              <a:defRPr sz="2400" b="1">
                <a:latin typeface="Calibri"/>
                <a:cs typeface="Calibri"/>
              </a:defRPr>
            </a:lvl1pPr>
          </a:lstStyle>
          <a:p>
            <a:r>
              <a:rPr lang="en-CA" noProof="0"/>
              <a:t>CLICK TO EDIT MASTER TITLE STYLE</a:t>
            </a:r>
          </a:p>
        </p:txBody>
      </p:sp>
      <p:sp>
        <p:nvSpPr>
          <p:cNvPr id="22" name="Date Placeholder 3"/>
          <p:cNvSpPr>
            <a:spLocks noGrp="1"/>
          </p:cNvSpPr>
          <p:nvPr>
            <p:ph type="dt" sz="half" idx="10"/>
          </p:nvPr>
        </p:nvSpPr>
        <p:spPr>
          <a:xfrm>
            <a:off x="735342" y="4506393"/>
            <a:ext cx="924742" cy="273844"/>
          </a:xfrm>
        </p:spPr>
        <p:txBody>
          <a:bodyPr/>
          <a:lstStyle>
            <a:lvl1pPr>
              <a:defRPr sz="1100" b="0" i="0">
                <a:solidFill>
                  <a:srgbClr val="000000"/>
                </a:solidFill>
                <a:latin typeface="Calibri"/>
                <a:cs typeface="Calibri"/>
              </a:defRPr>
            </a:lvl1pPr>
          </a:lstStyle>
          <a:p>
            <a:fld id="{A61FF433-A43E-C044-9573-B85011FD925A}" type="datetime1">
              <a:rPr lang="en-CA" noProof="0" smtClean="0"/>
              <a:pPr/>
              <a:t>2022-10-04</a:t>
            </a:fld>
            <a:endParaRPr lang="en-CA" noProof="0"/>
          </a:p>
        </p:txBody>
      </p:sp>
      <p:sp>
        <p:nvSpPr>
          <p:cNvPr id="11" name="Picture Placeholder 6"/>
          <p:cNvSpPr>
            <a:spLocks noGrp="1"/>
          </p:cNvSpPr>
          <p:nvPr>
            <p:ph type="pic" sz="quarter" idx="14" hasCustomPrompt="1"/>
          </p:nvPr>
        </p:nvSpPr>
        <p:spPr>
          <a:xfrm>
            <a:off x="880181" y="2675708"/>
            <a:ext cx="1899549" cy="1539620"/>
          </a:xfrm>
        </p:spPr>
        <p:txBody>
          <a:bodyPr anchor="ctr"/>
          <a:lstStyle>
            <a:lvl1pPr marL="0" indent="0" algn="ctr">
              <a:buNone/>
              <a:defRPr/>
            </a:lvl1pPr>
          </a:lstStyle>
          <a:p>
            <a:r>
              <a:rPr lang="en-CA" noProof="0"/>
              <a:t>Logo</a:t>
            </a:r>
          </a:p>
        </p:txBody>
      </p:sp>
      <p:sp>
        <p:nvSpPr>
          <p:cNvPr id="9" name="Date Placeholder 3">
            <a:extLst>
              <a:ext uri="{FF2B5EF4-FFF2-40B4-BE49-F238E27FC236}">
                <a16:creationId xmlns:a16="http://schemas.microsoft.com/office/drawing/2014/main" id="{9CC8B92C-E7A0-404F-9A19-5F3974863D0C}"/>
              </a:ext>
            </a:extLst>
          </p:cNvPr>
          <p:cNvSpPr txBox="1">
            <a:spLocks/>
          </p:cNvSpPr>
          <p:nvPr userDrawn="1"/>
        </p:nvSpPr>
        <p:spPr>
          <a:xfrm>
            <a:off x="1587092" y="4506393"/>
            <a:ext cx="1482964" cy="273844"/>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Oswald Regular"/>
                <a:ea typeface="+mn-ea"/>
                <a:cs typeface="Oswald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CA" sz="1100" b="1" i="0" noProof="0">
                <a:solidFill>
                  <a:srgbClr val="000000"/>
                </a:solidFill>
                <a:latin typeface="Calibri"/>
                <a:cs typeface="Calibri"/>
              </a:rPr>
              <a:t>PROJECT NUMBER</a:t>
            </a:r>
          </a:p>
        </p:txBody>
      </p:sp>
      <p:sp>
        <p:nvSpPr>
          <p:cNvPr id="14" name="Footer Placeholder 4">
            <a:extLst>
              <a:ext uri="{FF2B5EF4-FFF2-40B4-BE49-F238E27FC236}">
                <a16:creationId xmlns:a16="http://schemas.microsoft.com/office/drawing/2014/main" id="{46033771-8A24-4DA7-8491-80DDD6408337}"/>
              </a:ext>
            </a:extLst>
          </p:cNvPr>
          <p:cNvSpPr>
            <a:spLocks noGrp="1"/>
          </p:cNvSpPr>
          <p:nvPr>
            <p:ph type="ftr" sz="quarter" idx="11"/>
          </p:nvPr>
        </p:nvSpPr>
        <p:spPr>
          <a:xfrm>
            <a:off x="2740481" y="4506393"/>
            <a:ext cx="1463065" cy="273844"/>
          </a:xfrm>
        </p:spPr>
        <p:txBody>
          <a:bodyPr/>
          <a:lstStyle>
            <a:lvl1pPr algn="l">
              <a:defRPr sz="1100" b="0" i="0">
                <a:solidFill>
                  <a:srgbClr val="000000"/>
                </a:solidFill>
                <a:latin typeface="Calibri"/>
                <a:cs typeface="Calibri"/>
              </a:defRPr>
            </a:lvl1pPr>
          </a:lstStyle>
          <a:p>
            <a:r>
              <a:rPr lang="en-CA" noProof="0"/>
              <a:t>00 000-000</a:t>
            </a:r>
          </a:p>
        </p:txBody>
      </p:sp>
      <p:pic>
        <p:nvPicPr>
          <p:cNvPr id="4" name="Image 3" descr="Une image contenant fleur&#10;&#10;Description générée automatiquement">
            <a:extLst>
              <a:ext uri="{FF2B5EF4-FFF2-40B4-BE49-F238E27FC236}">
                <a16:creationId xmlns:a16="http://schemas.microsoft.com/office/drawing/2014/main" id="{199E161F-2848-4FDF-A606-A114F24C4E09}"/>
              </a:ext>
            </a:extLst>
          </p:cNvPr>
          <p:cNvPicPr>
            <a:picLocks noChangeAspect="1"/>
          </p:cNvPicPr>
          <p:nvPr userDrawn="1"/>
        </p:nvPicPr>
        <p:blipFill rotWithShape="1">
          <a:blip r:embed="rId2"/>
          <a:srcRect t="5541" b="8571"/>
          <a:stretch/>
        </p:blipFill>
        <p:spPr>
          <a:xfrm>
            <a:off x="3662358" y="-1"/>
            <a:ext cx="5476873" cy="5143501"/>
          </a:xfrm>
          <a:prstGeom prst="rect">
            <a:avLst/>
          </a:prstGeom>
        </p:spPr>
      </p:pic>
      <p:sp>
        <p:nvSpPr>
          <p:cNvPr id="3" name="Rectangle 2">
            <a:extLst>
              <a:ext uri="{FF2B5EF4-FFF2-40B4-BE49-F238E27FC236}">
                <a16:creationId xmlns:a16="http://schemas.microsoft.com/office/drawing/2014/main" id="{62109334-49B1-4F9C-B1A4-385C9FDF408D}"/>
              </a:ext>
            </a:extLst>
          </p:cNvPr>
          <p:cNvSpPr/>
          <p:nvPr userDrawn="1"/>
        </p:nvSpPr>
        <p:spPr>
          <a:xfrm>
            <a:off x="4999720" y="3670570"/>
            <a:ext cx="2802148" cy="440987"/>
          </a:xfrm>
          <a:prstGeom prst="rect">
            <a:avLst/>
          </a:prstGeom>
          <a:solidFill>
            <a:srgbClr val="EEEDE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CA"/>
          </a:p>
        </p:txBody>
      </p:sp>
      <p:sp>
        <p:nvSpPr>
          <p:cNvPr id="2" name="ZoneTexte 1">
            <a:extLst>
              <a:ext uri="{FF2B5EF4-FFF2-40B4-BE49-F238E27FC236}">
                <a16:creationId xmlns:a16="http://schemas.microsoft.com/office/drawing/2014/main" id="{D6F38164-6721-4446-BAD0-E415F72A8787}"/>
              </a:ext>
            </a:extLst>
          </p:cNvPr>
          <p:cNvSpPr txBox="1"/>
          <p:nvPr userDrawn="1"/>
        </p:nvSpPr>
        <p:spPr>
          <a:xfrm>
            <a:off x="4850266" y="3400123"/>
            <a:ext cx="3101056" cy="914400"/>
          </a:xfrm>
          <a:prstGeom prst="rect">
            <a:avLst/>
          </a:prstGeom>
        </p:spPr>
        <p:txBody>
          <a:bodyPr vert="horz" wrap="square" lIns="91440" tIns="45720" rIns="91440" bIns="45720" rtlCol="0" anchor="ctr">
            <a:normAutofit/>
          </a:bodyPr>
          <a:lstStyle/>
          <a:p>
            <a:pPr algn="ctr"/>
            <a:r>
              <a:rPr lang="en-CA" sz="2400" i="1" noProof="0" dirty="0"/>
              <a:t>In Data We Trust</a:t>
            </a:r>
          </a:p>
        </p:txBody>
      </p:sp>
    </p:spTree>
    <p:extLst>
      <p:ext uri="{BB962C8B-B14F-4D97-AF65-F5344CB8AC3E}">
        <p14:creationId xmlns:p14="http://schemas.microsoft.com/office/powerpoint/2010/main" val="57949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port_Title_Page">
    <p:spTree>
      <p:nvGrpSpPr>
        <p:cNvPr id="1" name=""/>
        <p:cNvGrpSpPr/>
        <p:nvPr/>
      </p:nvGrpSpPr>
      <p:grpSpPr>
        <a:xfrm>
          <a:off x="0" y="0"/>
          <a:ext cx="0" cy="0"/>
          <a:chOff x="0" y="0"/>
          <a:chExt cx="0" cy="0"/>
        </a:xfrm>
      </p:grpSpPr>
      <p:sp>
        <p:nvSpPr>
          <p:cNvPr id="10" name="Picture Placeholder 6"/>
          <p:cNvSpPr>
            <a:spLocks noGrp="1"/>
          </p:cNvSpPr>
          <p:nvPr>
            <p:ph type="pic" sz="quarter" idx="13" hasCustomPrompt="1"/>
          </p:nvPr>
        </p:nvSpPr>
        <p:spPr>
          <a:xfrm>
            <a:off x="3663950" y="0"/>
            <a:ext cx="5480050" cy="5143499"/>
          </a:xfrm>
        </p:spPr>
        <p:txBody>
          <a:bodyPr anchor="ctr"/>
          <a:lstStyle>
            <a:lvl1pPr marL="0" indent="0" algn="ctr">
              <a:buNone/>
              <a:defRPr/>
            </a:lvl1pPr>
          </a:lstStyle>
          <a:p>
            <a:r>
              <a:rPr lang="en-CA" noProof="0"/>
              <a:t>Picture</a:t>
            </a:r>
          </a:p>
        </p:txBody>
      </p:sp>
      <p:sp>
        <p:nvSpPr>
          <p:cNvPr id="13" name="Subtitle 2"/>
          <p:cNvSpPr>
            <a:spLocks noGrp="1"/>
          </p:cNvSpPr>
          <p:nvPr>
            <p:ph type="subTitle" idx="1"/>
          </p:nvPr>
        </p:nvSpPr>
        <p:spPr>
          <a:xfrm>
            <a:off x="380685" y="1737535"/>
            <a:ext cx="2898543" cy="476555"/>
          </a:xfrm>
        </p:spPr>
        <p:txBody>
          <a:bodyPr>
            <a:normAutofit/>
          </a:bodyPr>
          <a:lstStyle>
            <a:lvl1pPr marL="0" indent="0" algn="l">
              <a:buNone/>
              <a:defRPr sz="20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CA" noProof="0"/>
              <a:t>Click to edit Master subtitle style</a:t>
            </a:r>
          </a:p>
        </p:txBody>
      </p:sp>
      <p:sp>
        <p:nvSpPr>
          <p:cNvPr id="16" name="Date Placeholder 3"/>
          <p:cNvSpPr txBox="1">
            <a:spLocks/>
          </p:cNvSpPr>
          <p:nvPr userDrawn="1"/>
        </p:nvSpPr>
        <p:spPr>
          <a:xfrm>
            <a:off x="380685" y="4506393"/>
            <a:ext cx="518288" cy="273844"/>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Oswald Regular"/>
                <a:ea typeface="+mn-ea"/>
                <a:cs typeface="Oswald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CA" sz="1100" b="1" i="0" noProof="0">
                <a:solidFill>
                  <a:srgbClr val="000000"/>
                </a:solidFill>
                <a:latin typeface="Calibri"/>
                <a:cs typeface="Calibri"/>
              </a:rPr>
              <a:t>DATE</a:t>
            </a:r>
          </a:p>
        </p:txBody>
      </p:sp>
      <p:sp>
        <p:nvSpPr>
          <p:cNvPr id="18" name="Title 1"/>
          <p:cNvSpPr txBox="1">
            <a:spLocks/>
          </p:cNvSpPr>
          <p:nvPr userDrawn="1"/>
        </p:nvSpPr>
        <p:spPr>
          <a:xfrm>
            <a:off x="380684" y="364434"/>
            <a:ext cx="3283265" cy="43981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tx2"/>
                </a:solidFill>
                <a:latin typeface="Oswald Regular"/>
                <a:ea typeface="+mj-ea"/>
                <a:cs typeface="Oswald Regular"/>
              </a:defRPr>
            </a:lvl1pPr>
          </a:lstStyle>
          <a:p>
            <a:r>
              <a:rPr lang="en-CA" sz="2300" noProof="0">
                <a:latin typeface="Calibri"/>
                <a:cs typeface="Calibri"/>
              </a:rPr>
              <a:t>Report</a:t>
            </a:r>
          </a:p>
        </p:txBody>
      </p:sp>
      <p:sp>
        <p:nvSpPr>
          <p:cNvPr id="19" name="Title 11"/>
          <p:cNvSpPr>
            <a:spLocks noGrp="1"/>
          </p:cNvSpPr>
          <p:nvPr>
            <p:ph type="title" hasCustomPrompt="1"/>
          </p:nvPr>
        </p:nvSpPr>
        <p:spPr>
          <a:xfrm>
            <a:off x="380686" y="1032575"/>
            <a:ext cx="2898542" cy="517396"/>
          </a:xfrm>
        </p:spPr>
        <p:txBody>
          <a:bodyPr>
            <a:normAutofit/>
          </a:bodyPr>
          <a:lstStyle>
            <a:lvl1pPr algn="l">
              <a:defRPr sz="2400" b="1">
                <a:latin typeface="Calibri"/>
                <a:cs typeface="Calibri"/>
              </a:defRPr>
            </a:lvl1pPr>
          </a:lstStyle>
          <a:p>
            <a:r>
              <a:rPr lang="en-CA" noProof="0"/>
              <a:t>CLICK TO EDIT MASTER TITLE STYLE</a:t>
            </a:r>
          </a:p>
        </p:txBody>
      </p:sp>
      <p:sp>
        <p:nvSpPr>
          <p:cNvPr id="22" name="Date Placeholder 3"/>
          <p:cNvSpPr>
            <a:spLocks noGrp="1"/>
          </p:cNvSpPr>
          <p:nvPr>
            <p:ph type="dt" sz="half" idx="10"/>
          </p:nvPr>
        </p:nvSpPr>
        <p:spPr>
          <a:xfrm>
            <a:off x="735342" y="4506393"/>
            <a:ext cx="924742" cy="273844"/>
          </a:xfrm>
        </p:spPr>
        <p:txBody>
          <a:bodyPr/>
          <a:lstStyle>
            <a:lvl1pPr>
              <a:defRPr sz="1100" b="0" i="0">
                <a:solidFill>
                  <a:srgbClr val="000000"/>
                </a:solidFill>
                <a:latin typeface="Calibri"/>
                <a:cs typeface="Calibri"/>
              </a:defRPr>
            </a:lvl1pPr>
          </a:lstStyle>
          <a:p>
            <a:fld id="{A61FF433-A43E-C044-9573-B85011FD925A}" type="datetime1">
              <a:rPr lang="en-CA" noProof="0" smtClean="0"/>
              <a:pPr/>
              <a:t>2022-10-04</a:t>
            </a:fld>
            <a:endParaRPr lang="en-CA" noProof="0"/>
          </a:p>
        </p:txBody>
      </p:sp>
      <p:sp>
        <p:nvSpPr>
          <p:cNvPr id="11" name="Picture Placeholder 6"/>
          <p:cNvSpPr>
            <a:spLocks noGrp="1"/>
          </p:cNvSpPr>
          <p:nvPr>
            <p:ph type="pic" sz="quarter" idx="14" hasCustomPrompt="1"/>
          </p:nvPr>
        </p:nvSpPr>
        <p:spPr>
          <a:xfrm>
            <a:off x="880181" y="2675708"/>
            <a:ext cx="1899549" cy="1539620"/>
          </a:xfrm>
        </p:spPr>
        <p:txBody>
          <a:bodyPr anchor="ctr"/>
          <a:lstStyle>
            <a:lvl1pPr marL="0" indent="0" algn="ctr">
              <a:buNone/>
              <a:defRPr/>
            </a:lvl1pPr>
          </a:lstStyle>
          <a:p>
            <a:r>
              <a:rPr lang="en-CA" noProof="0"/>
              <a:t>Logo</a:t>
            </a:r>
          </a:p>
        </p:txBody>
      </p:sp>
      <p:sp>
        <p:nvSpPr>
          <p:cNvPr id="9" name="Date Placeholder 3">
            <a:extLst>
              <a:ext uri="{FF2B5EF4-FFF2-40B4-BE49-F238E27FC236}">
                <a16:creationId xmlns:a16="http://schemas.microsoft.com/office/drawing/2014/main" id="{E7547504-5A24-460C-B901-E691B18C7F09}"/>
              </a:ext>
            </a:extLst>
          </p:cNvPr>
          <p:cNvSpPr txBox="1">
            <a:spLocks/>
          </p:cNvSpPr>
          <p:nvPr userDrawn="1"/>
        </p:nvSpPr>
        <p:spPr>
          <a:xfrm>
            <a:off x="1587092" y="4506393"/>
            <a:ext cx="1482964" cy="273844"/>
          </a:xfrm>
          <a:prstGeom prst="rect">
            <a:avLst/>
          </a:prstGeom>
        </p:spPr>
        <p:txBody>
          <a:bodyPr vert="horz" lIns="91440" tIns="45720" rIns="91440" bIns="45720" rtlCol="0" anchor="ctr"/>
          <a:lstStyle>
            <a:defPPr>
              <a:defRPr lang="en-US"/>
            </a:defPPr>
            <a:lvl1pPr marL="0" algn="l" defTabSz="457200" rtl="0" eaLnBrk="1" latinLnBrk="0" hangingPunct="1">
              <a:defRPr sz="1200" b="0" i="0" kern="1200">
                <a:solidFill>
                  <a:schemeClr val="tx1">
                    <a:tint val="75000"/>
                  </a:schemeClr>
                </a:solidFill>
                <a:latin typeface="Oswald Regular"/>
                <a:ea typeface="+mn-ea"/>
                <a:cs typeface="Oswald Regular"/>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CA" sz="1100" b="1" i="0" noProof="0">
                <a:solidFill>
                  <a:srgbClr val="000000"/>
                </a:solidFill>
                <a:latin typeface="Calibri"/>
                <a:cs typeface="Calibri"/>
              </a:rPr>
              <a:t>PROJECT NUMBER</a:t>
            </a:r>
          </a:p>
        </p:txBody>
      </p:sp>
      <p:sp>
        <p:nvSpPr>
          <p:cNvPr id="12" name="Footer Placeholder 4">
            <a:extLst>
              <a:ext uri="{FF2B5EF4-FFF2-40B4-BE49-F238E27FC236}">
                <a16:creationId xmlns:a16="http://schemas.microsoft.com/office/drawing/2014/main" id="{98914D61-29F4-4DDB-8BB1-3FAB43A448AF}"/>
              </a:ext>
            </a:extLst>
          </p:cNvPr>
          <p:cNvSpPr>
            <a:spLocks noGrp="1"/>
          </p:cNvSpPr>
          <p:nvPr>
            <p:ph type="ftr" sz="quarter" idx="11"/>
          </p:nvPr>
        </p:nvSpPr>
        <p:spPr>
          <a:xfrm>
            <a:off x="2740481" y="4506393"/>
            <a:ext cx="1463065" cy="273844"/>
          </a:xfrm>
        </p:spPr>
        <p:txBody>
          <a:bodyPr/>
          <a:lstStyle>
            <a:lvl1pPr algn="l">
              <a:defRPr sz="1100" b="0" i="0">
                <a:solidFill>
                  <a:srgbClr val="000000"/>
                </a:solidFill>
                <a:latin typeface="Calibri"/>
                <a:cs typeface="Calibri"/>
              </a:defRPr>
            </a:lvl1pPr>
          </a:lstStyle>
          <a:p>
            <a:r>
              <a:rPr lang="en-CA" noProof="0"/>
              <a:t>00 000-000</a:t>
            </a:r>
          </a:p>
        </p:txBody>
      </p:sp>
    </p:spTree>
    <p:extLst>
      <p:ext uri="{BB962C8B-B14F-4D97-AF65-F5344CB8AC3E}">
        <p14:creationId xmlns:p14="http://schemas.microsoft.com/office/powerpoint/2010/main" val="90261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port_Table_of_Contents">
    <p:spTree>
      <p:nvGrpSpPr>
        <p:cNvPr id="1" name=""/>
        <p:cNvGrpSpPr/>
        <p:nvPr/>
      </p:nvGrpSpPr>
      <p:grpSpPr>
        <a:xfrm>
          <a:off x="0" y="0"/>
          <a:ext cx="0" cy="0"/>
          <a:chOff x="0" y="0"/>
          <a:chExt cx="0" cy="0"/>
        </a:xfrm>
      </p:grpSpPr>
      <p:sp>
        <p:nvSpPr>
          <p:cNvPr id="11" name="Title 1"/>
          <p:cNvSpPr txBox="1">
            <a:spLocks/>
          </p:cNvSpPr>
          <p:nvPr userDrawn="1"/>
        </p:nvSpPr>
        <p:spPr>
          <a:xfrm>
            <a:off x="2102329" y="474274"/>
            <a:ext cx="3508071" cy="439816"/>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0" i="0" kern="1200">
                <a:solidFill>
                  <a:schemeClr val="tx2"/>
                </a:solidFill>
                <a:latin typeface="Oswald Regular"/>
                <a:ea typeface="+mj-ea"/>
                <a:cs typeface="Oswald Regular"/>
              </a:defRPr>
            </a:lvl1pPr>
          </a:lstStyle>
          <a:p>
            <a:r>
              <a:rPr lang="en-CA" sz="2300" b="1" i="0" noProof="0">
                <a:solidFill>
                  <a:srgbClr val="000000"/>
                </a:solidFill>
                <a:latin typeface="Calibri"/>
                <a:cs typeface="Calibri"/>
              </a:rPr>
              <a:t>Table of Contents</a:t>
            </a:r>
          </a:p>
        </p:txBody>
      </p:sp>
      <p:sp>
        <p:nvSpPr>
          <p:cNvPr id="13" name="Rectangle 12"/>
          <p:cNvSpPr/>
          <p:nvPr userDrawn="1"/>
        </p:nvSpPr>
        <p:spPr>
          <a:xfrm>
            <a:off x="1" y="0"/>
            <a:ext cx="1709648" cy="51434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noProof="0"/>
          </a:p>
        </p:txBody>
      </p:sp>
      <p:sp>
        <p:nvSpPr>
          <p:cNvPr id="5"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CA" noProof="0" smtClean="0"/>
              <a:pPr/>
              <a:t>‹#›</a:t>
            </a:fld>
            <a:endParaRPr lang="en-CA" noProof="0"/>
          </a:p>
        </p:txBody>
      </p:sp>
      <p:cxnSp>
        <p:nvCxnSpPr>
          <p:cNvPr id="4" name="Straight Connector 3">
            <a:extLst>
              <a:ext uri="{FF2B5EF4-FFF2-40B4-BE49-F238E27FC236}">
                <a16:creationId xmlns:a16="http://schemas.microsoft.com/office/drawing/2014/main" id="{EAC515C5-B046-426D-9047-8298A4D99B9F}"/>
              </a:ext>
            </a:extLst>
          </p:cNvPr>
          <p:cNvCxnSpPr>
            <a:cxnSpLocks/>
          </p:cNvCxnSpPr>
          <p:nvPr userDrawn="1"/>
        </p:nvCxnSpPr>
        <p:spPr>
          <a:xfrm>
            <a:off x="464344"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12C3A30E-9831-49F1-AE16-5147C16D06C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spTree>
    <p:extLst>
      <p:ext uri="{BB962C8B-B14F-4D97-AF65-F5344CB8AC3E}">
        <p14:creationId xmlns:p14="http://schemas.microsoft.com/office/powerpoint/2010/main" val="192503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_section_pictur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9144000" cy="5143500"/>
          </a:xfrm>
        </p:spPr>
        <p:txBody>
          <a:bodyPr anchor="b"/>
          <a:lstStyle>
            <a:lvl1pPr marL="0" indent="0" algn="ctr">
              <a:buNone/>
              <a:defRPr/>
            </a:lvl1pPr>
          </a:lstStyle>
          <a:p>
            <a:r>
              <a:rPr lang="en-CA" noProof="0"/>
              <a:t>Picture</a:t>
            </a:r>
          </a:p>
        </p:txBody>
      </p:sp>
      <p:sp>
        <p:nvSpPr>
          <p:cNvPr id="15" name="Title 11"/>
          <p:cNvSpPr>
            <a:spLocks noGrp="1"/>
          </p:cNvSpPr>
          <p:nvPr>
            <p:ph type="title" hasCustomPrompt="1"/>
          </p:nvPr>
        </p:nvSpPr>
        <p:spPr>
          <a:xfrm>
            <a:off x="0" y="3314700"/>
            <a:ext cx="9144000" cy="1147465"/>
          </a:xfrm>
          <a:solidFill>
            <a:srgbClr val="808080">
              <a:alpha val="75000"/>
            </a:srgbClr>
          </a:solidFill>
        </p:spPr>
        <p:txBody>
          <a:bodyPr rIns="533400">
            <a:normAutofit/>
          </a:bodyPr>
          <a:lstStyle>
            <a:lvl1pPr algn="r">
              <a:defRPr sz="3400" b="0" i="0">
                <a:solidFill>
                  <a:schemeClr val="bg1"/>
                </a:solidFill>
                <a:latin typeface="Calibri"/>
                <a:cs typeface="Calibri"/>
              </a:defRPr>
            </a:lvl1pPr>
          </a:lstStyle>
          <a:p>
            <a:r>
              <a:rPr lang="en-CA" noProof="0"/>
              <a:t>CLICK TO EDIT MASTER TITLE STYLE</a:t>
            </a:r>
          </a:p>
        </p:txBody>
      </p:sp>
      <p:sp>
        <p:nvSpPr>
          <p:cNvPr id="5" name="Subtitle 2"/>
          <p:cNvSpPr>
            <a:spLocks noGrp="1"/>
          </p:cNvSpPr>
          <p:nvPr>
            <p:ph type="subTitle" idx="1"/>
          </p:nvPr>
        </p:nvSpPr>
        <p:spPr>
          <a:xfrm>
            <a:off x="553213" y="4068233"/>
            <a:ext cx="8134587" cy="393932"/>
          </a:xfrm>
        </p:spPr>
        <p:txBody>
          <a:bodyPr>
            <a:normAutofit/>
          </a:bodyPr>
          <a:lstStyle>
            <a:lvl1pPr marL="0" indent="0" algn="r">
              <a:buNone/>
              <a:defRPr sz="1800" b="0" i="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148521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_section_no picture">
    <p:spTree>
      <p:nvGrpSpPr>
        <p:cNvPr id="1" name=""/>
        <p:cNvGrpSpPr/>
        <p:nvPr/>
      </p:nvGrpSpPr>
      <p:grpSpPr>
        <a:xfrm>
          <a:off x="0" y="0"/>
          <a:ext cx="0" cy="0"/>
          <a:chOff x="0" y="0"/>
          <a:chExt cx="0" cy="0"/>
        </a:xfrm>
      </p:grpSpPr>
      <p:sp>
        <p:nvSpPr>
          <p:cNvPr id="14" name="Title 11"/>
          <p:cNvSpPr txBox="1">
            <a:spLocks/>
          </p:cNvSpPr>
          <p:nvPr userDrawn="1"/>
        </p:nvSpPr>
        <p:spPr>
          <a:xfrm>
            <a:off x="0" y="3314700"/>
            <a:ext cx="9144000" cy="1147465"/>
          </a:xfrm>
          <a:prstGeom prst="rect">
            <a:avLst/>
          </a:prstGeom>
          <a:solidFill>
            <a:schemeClr val="accent6">
              <a:alpha val="75000"/>
            </a:schemeClr>
          </a:solidFill>
        </p:spPr>
        <p:txBody>
          <a:bodyPr vert="horz" lIns="91440" tIns="45720" rIns="533400" bIns="45720" rtlCol="0" anchor="ctr">
            <a:normAutofit/>
          </a:bodyPr>
          <a:lstStyle>
            <a:lvl1pPr algn="r" defTabSz="457200" rtl="0" eaLnBrk="1" latinLnBrk="0" hangingPunct="1">
              <a:spcBef>
                <a:spcPct val="0"/>
              </a:spcBef>
              <a:buNone/>
              <a:defRPr sz="3400" b="0" i="0" kern="1200">
                <a:solidFill>
                  <a:schemeClr val="bg1"/>
                </a:solidFill>
                <a:latin typeface="Calibri"/>
                <a:ea typeface="+mj-ea"/>
                <a:cs typeface="Calibri"/>
              </a:defRPr>
            </a:lvl1pPr>
          </a:lstStyle>
          <a:p>
            <a:endParaRPr lang="en-CA" noProof="0"/>
          </a:p>
        </p:txBody>
      </p:sp>
      <p:sp>
        <p:nvSpPr>
          <p:cNvPr id="8" name="Title 11"/>
          <p:cNvSpPr>
            <a:spLocks noGrp="1"/>
          </p:cNvSpPr>
          <p:nvPr>
            <p:ph type="title" hasCustomPrompt="1"/>
          </p:nvPr>
        </p:nvSpPr>
        <p:spPr>
          <a:xfrm>
            <a:off x="0" y="3314700"/>
            <a:ext cx="9144000" cy="1147465"/>
          </a:xfrm>
          <a:noFill/>
        </p:spPr>
        <p:txBody>
          <a:bodyPr rIns="533400">
            <a:normAutofit/>
          </a:bodyPr>
          <a:lstStyle>
            <a:lvl1pPr algn="r">
              <a:defRPr sz="3400" b="0" i="0">
                <a:solidFill>
                  <a:schemeClr val="bg1"/>
                </a:solidFill>
                <a:latin typeface="Calibri"/>
                <a:cs typeface="Calibri"/>
              </a:defRPr>
            </a:lvl1pPr>
          </a:lstStyle>
          <a:p>
            <a:r>
              <a:rPr lang="en-CA" noProof="0"/>
              <a:t>CLICK TO EDIT MASTER TITLE STYLE</a:t>
            </a:r>
          </a:p>
        </p:txBody>
      </p:sp>
      <p:sp>
        <p:nvSpPr>
          <p:cNvPr id="9" name="Subtitle 2"/>
          <p:cNvSpPr>
            <a:spLocks noGrp="1"/>
          </p:cNvSpPr>
          <p:nvPr>
            <p:ph type="subTitle" idx="1"/>
          </p:nvPr>
        </p:nvSpPr>
        <p:spPr>
          <a:xfrm>
            <a:off x="553213" y="4068233"/>
            <a:ext cx="8134587" cy="393932"/>
          </a:xfrm>
        </p:spPr>
        <p:txBody>
          <a:bodyPr>
            <a:normAutofit/>
          </a:bodyPr>
          <a:lstStyle>
            <a:lvl1pPr marL="0" indent="0" algn="r">
              <a:buNone/>
              <a:defRPr sz="1800" b="0" i="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119544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port_Page_text_box_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5378" y="988758"/>
            <a:ext cx="7641422" cy="457200"/>
          </a:xfrm>
          <a:solidFill>
            <a:schemeClr val="bg1"/>
          </a:solidFill>
          <a:ln>
            <a:solidFill>
              <a:schemeClr val="bg2"/>
            </a:solidFill>
          </a:ln>
          <a:effectLst>
            <a:outerShdw blurRad="50800" dist="38100" dir="2700000" algn="tl" rotWithShape="0">
              <a:prstClr val="black">
                <a:alpha val="15000"/>
              </a:prstClr>
            </a:outerShdw>
          </a:effectLst>
        </p:spPr>
        <p:txBody>
          <a:bodyPr anchor="ctr">
            <a:normAutofit/>
          </a:bodyPr>
          <a:lstStyle>
            <a:lvl1pPr marL="0" indent="0" algn="l">
              <a:buNone/>
              <a:defRPr sz="20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
        <p:nvSpPr>
          <p:cNvPr id="12" name="Title 11"/>
          <p:cNvSpPr>
            <a:spLocks noGrp="1"/>
          </p:cNvSpPr>
          <p:nvPr>
            <p:ph type="title" hasCustomPrompt="1"/>
          </p:nvPr>
        </p:nvSpPr>
        <p:spPr>
          <a:xfrm>
            <a:off x="373821" y="431563"/>
            <a:ext cx="7234384" cy="517396"/>
          </a:xfrm>
        </p:spPr>
        <p:txBody>
          <a:bodyPr>
            <a:normAutofit/>
          </a:bodyPr>
          <a:lstStyle>
            <a:lvl1pPr algn="l">
              <a:defRPr sz="2400" b="1">
                <a:latin typeface="Calibri"/>
                <a:cs typeface="Calibri"/>
              </a:defRPr>
            </a:lvl1pPr>
          </a:lstStyle>
          <a:p>
            <a:r>
              <a:rPr lang="en-CA" noProof="0"/>
              <a:t>CLICK TO EDIT MASTER TITLE STYLE</a:t>
            </a:r>
          </a:p>
        </p:txBody>
      </p:sp>
      <p:sp>
        <p:nvSpPr>
          <p:cNvPr id="26" name="Text Placeholder 25"/>
          <p:cNvSpPr>
            <a:spLocks noGrp="1"/>
          </p:cNvSpPr>
          <p:nvPr>
            <p:ph type="body" sz="quarter" idx="13" hasCustomPrompt="1"/>
          </p:nvPr>
        </p:nvSpPr>
        <p:spPr>
          <a:xfrm>
            <a:off x="1045378" y="1576808"/>
            <a:ext cx="764142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en-CA" noProof="0"/>
              <a:t>Click to edit Master subtitle style</a:t>
            </a:r>
          </a:p>
        </p:txBody>
      </p:sp>
      <p:sp>
        <p:nvSpPr>
          <p:cNvPr id="28" name="Text Placeholder 27"/>
          <p:cNvSpPr>
            <a:spLocks noGrp="1"/>
          </p:cNvSpPr>
          <p:nvPr>
            <p:ph type="body" sz="quarter" idx="14" hasCustomPrompt="1"/>
          </p:nvPr>
        </p:nvSpPr>
        <p:spPr>
          <a:xfrm>
            <a:off x="1045377" y="2752906"/>
            <a:ext cx="764142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en-CA" noProof="0"/>
              <a:t>Click to edit Master subtitle style</a:t>
            </a:r>
          </a:p>
        </p:txBody>
      </p:sp>
      <p:sp>
        <p:nvSpPr>
          <p:cNvPr id="30" name="Text Placeholder 29"/>
          <p:cNvSpPr>
            <a:spLocks noGrp="1"/>
          </p:cNvSpPr>
          <p:nvPr>
            <p:ph type="body" sz="quarter" idx="15" hasCustomPrompt="1"/>
          </p:nvPr>
        </p:nvSpPr>
        <p:spPr>
          <a:xfrm>
            <a:off x="1045377" y="3340956"/>
            <a:ext cx="7641421"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en-CA" noProof="0"/>
              <a:t>Click to edit Master subtitle style</a:t>
            </a:r>
          </a:p>
        </p:txBody>
      </p:sp>
      <p:sp>
        <p:nvSpPr>
          <p:cNvPr id="32" name="Text Placeholder 31"/>
          <p:cNvSpPr>
            <a:spLocks noGrp="1"/>
          </p:cNvSpPr>
          <p:nvPr>
            <p:ph type="body" sz="quarter" idx="16" hasCustomPrompt="1"/>
          </p:nvPr>
        </p:nvSpPr>
        <p:spPr>
          <a:xfrm>
            <a:off x="1045377" y="2164857"/>
            <a:ext cx="764142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r>
              <a:rPr lang="en-CA" noProof="0"/>
              <a:t>Click to edit Master subtitle style</a:t>
            </a:r>
          </a:p>
        </p:txBody>
      </p:sp>
      <p:sp>
        <p:nvSpPr>
          <p:cNvPr id="16"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CA" noProof="0" smtClean="0"/>
              <a:pPr/>
              <a:t>‹#›</a:t>
            </a:fld>
            <a:endParaRPr lang="en-CA" noProof="0"/>
          </a:p>
        </p:txBody>
      </p:sp>
      <p:cxnSp>
        <p:nvCxnSpPr>
          <p:cNvPr id="4" name="Straight Connector 3">
            <a:extLst>
              <a:ext uri="{FF2B5EF4-FFF2-40B4-BE49-F238E27FC236}">
                <a16:creationId xmlns:a16="http://schemas.microsoft.com/office/drawing/2014/main" id="{18865671-CB19-4FBE-8F93-710DAD41F7D1}"/>
              </a:ext>
            </a:extLst>
          </p:cNvPr>
          <p:cNvCxnSpPr>
            <a:cxnSpLocks/>
          </p:cNvCxnSpPr>
          <p:nvPr userDrawn="1"/>
        </p:nvCxnSpPr>
        <p:spPr>
          <a:xfrm>
            <a:off x="464344"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7829FF47-9BE3-4C5B-B779-4A1E17704B7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spTree>
    <p:extLst>
      <p:ext uri="{BB962C8B-B14F-4D97-AF65-F5344CB8AC3E}">
        <p14:creationId xmlns:p14="http://schemas.microsoft.com/office/powerpoint/2010/main" val="120090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port_Page_text_box_2">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373821" y="431563"/>
            <a:ext cx="7229246" cy="517396"/>
          </a:xfrm>
        </p:spPr>
        <p:txBody>
          <a:bodyPr>
            <a:normAutofit/>
          </a:bodyPr>
          <a:lstStyle>
            <a:lvl1pPr algn="l">
              <a:defRPr sz="2400" b="1">
                <a:latin typeface="Calibri"/>
                <a:cs typeface="Calibri"/>
              </a:defRPr>
            </a:lvl1pPr>
          </a:lstStyle>
          <a:p>
            <a:r>
              <a:rPr lang="en-CA" noProof="0"/>
              <a:t>CLICK TO EDIT MASTER TITLE STYLE</a:t>
            </a:r>
          </a:p>
        </p:txBody>
      </p:sp>
      <p:sp>
        <p:nvSpPr>
          <p:cNvPr id="26" name="Text Placeholder 25"/>
          <p:cNvSpPr>
            <a:spLocks noGrp="1"/>
          </p:cNvSpPr>
          <p:nvPr>
            <p:ph type="body" sz="quarter" idx="13"/>
          </p:nvPr>
        </p:nvSpPr>
        <p:spPr>
          <a:xfrm>
            <a:off x="373821" y="1107912"/>
            <a:ext cx="4016860" cy="457200"/>
          </a:xfrm>
          <a:solidFill>
            <a:schemeClr val="bg1"/>
          </a:solidFill>
          <a:ln>
            <a:noFill/>
          </a:ln>
          <a:effectLst/>
        </p:spPr>
        <p:txBody>
          <a:bodyPr anchor="ctr">
            <a:noAutofit/>
          </a:bodyPr>
          <a:lstStyle>
            <a:lvl1pPr marL="0" indent="0">
              <a:buNone/>
              <a:defRPr sz="2000" b="0" i="0">
                <a:effectLst/>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en-CA" noProof="0"/>
              <a:t>Click to edit Master text styles</a:t>
            </a:r>
          </a:p>
        </p:txBody>
      </p:sp>
      <p:sp>
        <p:nvSpPr>
          <p:cNvPr id="28" name="Text Placeholder 27"/>
          <p:cNvSpPr>
            <a:spLocks noGrp="1"/>
          </p:cNvSpPr>
          <p:nvPr>
            <p:ph type="body" sz="quarter" idx="14"/>
          </p:nvPr>
        </p:nvSpPr>
        <p:spPr>
          <a:xfrm>
            <a:off x="373820" y="2284010"/>
            <a:ext cx="4016861"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en-CA" noProof="0"/>
              <a:t>Click to edit Master text styles</a:t>
            </a:r>
          </a:p>
        </p:txBody>
      </p:sp>
      <p:sp>
        <p:nvSpPr>
          <p:cNvPr id="30" name="Text Placeholder 29"/>
          <p:cNvSpPr>
            <a:spLocks noGrp="1"/>
          </p:cNvSpPr>
          <p:nvPr>
            <p:ph type="body" sz="quarter" idx="15"/>
          </p:nvPr>
        </p:nvSpPr>
        <p:spPr>
          <a:xfrm>
            <a:off x="373821" y="2872060"/>
            <a:ext cx="4016860"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en-CA" noProof="0"/>
              <a:t>Click to edit Master text styles</a:t>
            </a:r>
          </a:p>
        </p:txBody>
      </p:sp>
      <p:sp>
        <p:nvSpPr>
          <p:cNvPr id="32" name="Text Placeholder 31"/>
          <p:cNvSpPr>
            <a:spLocks noGrp="1"/>
          </p:cNvSpPr>
          <p:nvPr>
            <p:ph type="body" sz="quarter" idx="16"/>
          </p:nvPr>
        </p:nvSpPr>
        <p:spPr>
          <a:xfrm>
            <a:off x="373820" y="1695961"/>
            <a:ext cx="4016861"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en-CA" noProof="0"/>
              <a:t>Click to edit Master text styles</a:t>
            </a:r>
          </a:p>
        </p:txBody>
      </p:sp>
      <p:sp>
        <p:nvSpPr>
          <p:cNvPr id="11" name="Text Placeholder 25"/>
          <p:cNvSpPr>
            <a:spLocks noGrp="1"/>
          </p:cNvSpPr>
          <p:nvPr>
            <p:ph type="body" sz="quarter" idx="17"/>
          </p:nvPr>
        </p:nvSpPr>
        <p:spPr>
          <a:xfrm>
            <a:off x="4669938" y="1107912"/>
            <a:ext cx="4016861" cy="457200"/>
          </a:xfrm>
          <a:solidFill>
            <a:schemeClr val="bg1"/>
          </a:solidFill>
          <a:ln>
            <a:noFill/>
          </a:ln>
          <a:effectLst/>
        </p:spPr>
        <p:txBody>
          <a:bodyPr anchor="ctr">
            <a:noAutofit/>
          </a:bodyPr>
          <a:lstStyle>
            <a:lvl1pPr marL="0" indent="0">
              <a:buNone/>
              <a:defRPr sz="2000" b="0" i="0">
                <a:effectLst/>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en-CA" noProof="0"/>
              <a:t>Click to edit Master text styles</a:t>
            </a:r>
          </a:p>
        </p:txBody>
      </p:sp>
      <p:sp>
        <p:nvSpPr>
          <p:cNvPr id="15" name="Text Placeholder 27"/>
          <p:cNvSpPr>
            <a:spLocks noGrp="1"/>
          </p:cNvSpPr>
          <p:nvPr>
            <p:ph type="body" sz="quarter" idx="18"/>
          </p:nvPr>
        </p:nvSpPr>
        <p:spPr>
          <a:xfrm>
            <a:off x="4669938" y="2284010"/>
            <a:ext cx="401686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en-CA" noProof="0"/>
              <a:t>Click to edit Master text styles</a:t>
            </a:r>
          </a:p>
        </p:txBody>
      </p:sp>
      <p:sp>
        <p:nvSpPr>
          <p:cNvPr id="16" name="Text Placeholder 29"/>
          <p:cNvSpPr>
            <a:spLocks noGrp="1"/>
          </p:cNvSpPr>
          <p:nvPr>
            <p:ph type="body" sz="quarter" idx="19"/>
          </p:nvPr>
        </p:nvSpPr>
        <p:spPr>
          <a:xfrm>
            <a:off x="4669938" y="2872060"/>
            <a:ext cx="4016861"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en-CA" noProof="0"/>
              <a:t>Click to edit Master text styles</a:t>
            </a:r>
          </a:p>
        </p:txBody>
      </p:sp>
      <p:sp>
        <p:nvSpPr>
          <p:cNvPr id="17" name="Text Placeholder 31"/>
          <p:cNvSpPr>
            <a:spLocks noGrp="1"/>
          </p:cNvSpPr>
          <p:nvPr>
            <p:ph type="body" sz="quarter" idx="20"/>
          </p:nvPr>
        </p:nvSpPr>
        <p:spPr>
          <a:xfrm>
            <a:off x="4669938" y="1695961"/>
            <a:ext cx="4016862" cy="457200"/>
          </a:xfrm>
          <a:solidFill>
            <a:schemeClr val="bg1"/>
          </a:solidFill>
          <a:ln>
            <a:solidFill>
              <a:srgbClr val="E6E6E6"/>
            </a:solidFill>
          </a:ln>
          <a:effectLst>
            <a:outerShdw blurRad="50800" dist="38100" dir="2700000" algn="tl" rotWithShape="0">
              <a:prstClr val="black">
                <a:alpha val="15000"/>
              </a:prstClr>
            </a:outerShdw>
          </a:effectLst>
        </p:spPr>
        <p:txBody>
          <a:bodyPr anchor="ctr">
            <a:noAutofit/>
          </a:bodyPr>
          <a:lstStyle>
            <a:lvl1pPr marL="0" indent="0">
              <a:buNone/>
              <a:defRPr sz="2000" b="0" i="0">
                <a:latin typeface="Calibri"/>
                <a:cs typeface="Calibri"/>
              </a:defRPr>
            </a:lvl1pPr>
            <a:lvl2pPr marL="457200" indent="0">
              <a:buNone/>
              <a:defRPr sz="2000" b="0" i="0">
                <a:latin typeface="Oswald Light"/>
                <a:cs typeface="Oswald Light"/>
              </a:defRPr>
            </a:lvl2pPr>
            <a:lvl3pPr marL="914400" indent="0">
              <a:buNone/>
              <a:defRPr sz="2000" b="0" i="0">
                <a:latin typeface="Oswald Light"/>
                <a:cs typeface="Oswald Light"/>
              </a:defRPr>
            </a:lvl3pPr>
            <a:lvl4pPr marL="1371600" indent="0">
              <a:buNone/>
              <a:defRPr sz="2000" b="0" i="0">
                <a:latin typeface="Oswald Light"/>
                <a:cs typeface="Oswald Light"/>
              </a:defRPr>
            </a:lvl4pPr>
            <a:lvl5pPr marL="1828800" indent="0">
              <a:buNone/>
              <a:defRPr sz="2000" b="0" i="0">
                <a:latin typeface="Oswald Light"/>
                <a:cs typeface="Oswald Light"/>
              </a:defRPr>
            </a:lvl5pPr>
          </a:lstStyle>
          <a:p>
            <a:pPr lvl="0"/>
            <a:r>
              <a:rPr lang="en-CA" noProof="0"/>
              <a:t>Click to edit Master text styles</a:t>
            </a:r>
          </a:p>
        </p:txBody>
      </p:sp>
      <p:sp>
        <p:nvSpPr>
          <p:cNvPr id="21" name="Slide Number Placeholder 5"/>
          <p:cNvSpPr>
            <a:spLocks noGrp="1"/>
          </p:cNvSpPr>
          <p:nvPr>
            <p:ph type="sldNum" sz="quarter" idx="12"/>
          </p:nvPr>
        </p:nvSpPr>
        <p:spPr>
          <a:xfrm>
            <a:off x="6667500" y="4767263"/>
            <a:ext cx="2133600" cy="273844"/>
          </a:xfrm>
        </p:spPr>
        <p:txBody>
          <a:bodyPr/>
          <a:lstStyle>
            <a:lvl1pPr>
              <a:defRPr b="0" i="0">
                <a:solidFill>
                  <a:schemeClr val="accent5"/>
                </a:solidFill>
                <a:latin typeface="Calibri"/>
                <a:cs typeface="Calibri"/>
              </a:defRPr>
            </a:lvl1pPr>
          </a:lstStyle>
          <a:p>
            <a:fld id="{36679B2B-0B95-3D41-A6BF-74EBACF9BD9F}" type="slidenum">
              <a:rPr lang="en-CA" noProof="0" smtClean="0"/>
              <a:pPr/>
              <a:t>‹#›</a:t>
            </a:fld>
            <a:endParaRPr lang="en-CA" noProof="0"/>
          </a:p>
        </p:txBody>
      </p:sp>
      <p:cxnSp>
        <p:nvCxnSpPr>
          <p:cNvPr id="3" name="Straight Connector 3">
            <a:extLst>
              <a:ext uri="{FF2B5EF4-FFF2-40B4-BE49-F238E27FC236}">
                <a16:creationId xmlns:a16="http://schemas.microsoft.com/office/drawing/2014/main" id="{BFF49584-CAC8-49E3-83A4-3D353823272C}"/>
              </a:ext>
            </a:extLst>
          </p:cNvPr>
          <p:cNvCxnSpPr>
            <a:cxnSpLocks/>
          </p:cNvCxnSpPr>
          <p:nvPr userDrawn="1"/>
        </p:nvCxnSpPr>
        <p:spPr>
          <a:xfrm>
            <a:off x="464344" y="287395"/>
            <a:ext cx="72512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E5C0CD5E-B7B6-4BF2-B434-39D3CB5CB6A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53313" y="145021"/>
            <a:ext cx="888527" cy="480116"/>
          </a:xfrm>
          <a:prstGeom prst="rect">
            <a:avLst/>
          </a:prstGeom>
          <a:effectLst/>
        </p:spPr>
      </p:pic>
    </p:spTree>
    <p:extLst>
      <p:ext uri="{BB962C8B-B14F-4D97-AF65-F5344CB8AC3E}">
        <p14:creationId xmlns:p14="http://schemas.microsoft.com/office/powerpoint/2010/main" val="195346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678404"/>
      </p:ext>
    </p:extLst>
  </p:cSld>
  <p:clrMap bg1="lt1" tx1="dk1" bg2="lt2" tx2="dk2" accent1="accent1" accent2="accent2" accent3="accent3" accent4="accent4" accent5="accent5" accent6="accent6" hlink="hlink" folHlink="folHlink"/>
  <p:sldLayoutIdLst>
    <p:sldLayoutId id="2147483699" r:id="rId1"/>
  </p:sldLayoutIdLst>
  <p:hf hdr="0" ftr="0" dt="0"/>
  <p:txStyles>
    <p:titleStyle>
      <a:lvl1pPr algn="l" defTabSz="68573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3" indent="-171433" algn="l" defTabSz="68573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98" indent="-171433"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5" indent="-171433" algn="l" defTabSz="6857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0"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896"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762"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27"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493"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58"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32" rtl="0" eaLnBrk="1" latinLnBrk="0" hangingPunct="1">
        <a:defRPr sz="1350" kern="1200">
          <a:solidFill>
            <a:schemeClr val="tx1"/>
          </a:solidFill>
          <a:latin typeface="+mn-lt"/>
          <a:ea typeface="+mn-ea"/>
          <a:cs typeface="+mn-cs"/>
        </a:defRPr>
      </a:lvl1pPr>
      <a:lvl2pPr marL="342866" algn="l" defTabSz="685732" rtl="0" eaLnBrk="1" latinLnBrk="0" hangingPunct="1">
        <a:defRPr sz="1350" kern="1200">
          <a:solidFill>
            <a:schemeClr val="tx1"/>
          </a:solidFill>
          <a:latin typeface="+mn-lt"/>
          <a:ea typeface="+mn-ea"/>
          <a:cs typeface="+mn-cs"/>
        </a:defRPr>
      </a:lvl2pPr>
      <a:lvl3pPr marL="685732" algn="l" defTabSz="685732" rtl="0" eaLnBrk="1" latinLnBrk="0" hangingPunct="1">
        <a:defRPr sz="1350" kern="1200">
          <a:solidFill>
            <a:schemeClr val="tx1"/>
          </a:solidFill>
          <a:latin typeface="+mn-lt"/>
          <a:ea typeface="+mn-ea"/>
          <a:cs typeface="+mn-cs"/>
        </a:defRPr>
      </a:lvl3pPr>
      <a:lvl4pPr marL="1028597" algn="l" defTabSz="685732" rtl="0" eaLnBrk="1" latinLnBrk="0" hangingPunct="1">
        <a:defRPr sz="1350" kern="1200">
          <a:solidFill>
            <a:schemeClr val="tx1"/>
          </a:solidFill>
          <a:latin typeface="+mn-lt"/>
          <a:ea typeface="+mn-ea"/>
          <a:cs typeface="+mn-cs"/>
        </a:defRPr>
      </a:lvl4pPr>
      <a:lvl5pPr marL="1371463" algn="l" defTabSz="685732" rtl="0" eaLnBrk="1" latinLnBrk="0" hangingPunct="1">
        <a:defRPr sz="1350" kern="1200">
          <a:solidFill>
            <a:schemeClr val="tx1"/>
          </a:solidFill>
          <a:latin typeface="+mn-lt"/>
          <a:ea typeface="+mn-ea"/>
          <a:cs typeface="+mn-cs"/>
        </a:defRPr>
      </a:lvl5pPr>
      <a:lvl6pPr marL="1714328" algn="l" defTabSz="685732" rtl="0" eaLnBrk="1" latinLnBrk="0" hangingPunct="1">
        <a:defRPr sz="1350" kern="1200">
          <a:solidFill>
            <a:schemeClr val="tx1"/>
          </a:solidFill>
          <a:latin typeface="+mn-lt"/>
          <a:ea typeface="+mn-ea"/>
          <a:cs typeface="+mn-cs"/>
        </a:defRPr>
      </a:lvl6pPr>
      <a:lvl7pPr marL="2057195" algn="l" defTabSz="685732" rtl="0" eaLnBrk="1" latinLnBrk="0" hangingPunct="1">
        <a:defRPr sz="1350" kern="1200">
          <a:solidFill>
            <a:schemeClr val="tx1"/>
          </a:solidFill>
          <a:latin typeface="+mn-lt"/>
          <a:ea typeface="+mn-ea"/>
          <a:cs typeface="+mn-cs"/>
        </a:defRPr>
      </a:lvl7pPr>
      <a:lvl8pPr marL="2400060" algn="l" defTabSz="685732" rtl="0" eaLnBrk="1" latinLnBrk="0" hangingPunct="1">
        <a:defRPr sz="1350" kern="1200">
          <a:solidFill>
            <a:schemeClr val="tx1"/>
          </a:solidFill>
          <a:latin typeface="+mn-lt"/>
          <a:ea typeface="+mn-ea"/>
          <a:cs typeface="+mn-cs"/>
        </a:defRPr>
      </a:lvl8pPr>
      <a:lvl9pPr marL="2742926" algn="l" defTabSz="685732"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CA" noProof="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06DF77C-6FEE-654E-92FD-5AA8C44798ED}" type="datetime1">
              <a:rPr lang="en-CA" noProof="0" smtClean="0"/>
              <a:t>2022-10-04</a:t>
            </a:fld>
            <a:endParaRPr lang="en-CA" noProof="0"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noProof="0" dirty="0"/>
              <a:t>0000</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679B2B-0B95-3D41-A6BF-74EBACF9BD9F}" type="slidenum">
              <a:rPr lang="en-CA" noProof="0" smtClean="0"/>
              <a:t>‹#›</a:t>
            </a:fld>
            <a:endParaRPr lang="en-CA" noProof="0"/>
          </a:p>
        </p:txBody>
      </p:sp>
    </p:spTree>
    <p:extLst>
      <p:ext uri="{BB962C8B-B14F-4D97-AF65-F5344CB8AC3E}">
        <p14:creationId xmlns:p14="http://schemas.microsoft.com/office/powerpoint/2010/main" val="183952459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503584"/>
      </p:ext>
    </p:extLst>
  </p:cSld>
  <p:clrMap bg1="lt1" tx1="dk1" bg2="lt2" tx2="dk2" accent1="accent1" accent2="accent2" accent3="accent3" accent4="accent4" accent5="accent5" accent6="accent6" hlink="hlink" folHlink="folHlink"/>
  <p:sldLayoutIdLst>
    <p:sldLayoutId id="2147483689" r:id="rId1"/>
  </p:sldLayoutIdLst>
  <p:hf hdr="0" ftr="0" dt="0"/>
  <p:txStyles>
    <p:titleStyle>
      <a:lvl1pPr algn="l" defTabSz="68573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3" indent="-171433" algn="l" defTabSz="68573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98" indent="-171433"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5" indent="-171433" algn="l" defTabSz="6857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0"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896"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762"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27"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493"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58" indent="-171433"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32" rtl="0" eaLnBrk="1" latinLnBrk="0" hangingPunct="1">
        <a:defRPr sz="1350" kern="1200">
          <a:solidFill>
            <a:schemeClr val="tx1"/>
          </a:solidFill>
          <a:latin typeface="+mn-lt"/>
          <a:ea typeface="+mn-ea"/>
          <a:cs typeface="+mn-cs"/>
        </a:defRPr>
      </a:lvl1pPr>
      <a:lvl2pPr marL="342866" algn="l" defTabSz="685732" rtl="0" eaLnBrk="1" latinLnBrk="0" hangingPunct="1">
        <a:defRPr sz="1350" kern="1200">
          <a:solidFill>
            <a:schemeClr val="tx1"/>
          </a:solidFill>
          <a:latin typeface="+mn-lt"/>
          <a:ea typeface="+mn-ea"/>
          <a:cs typeface="+mn-cs"/>
        </a:defRPr>
      </a:lvl2pPr>
      <a:lvl3pPr marL="685732" algn="l" defTabSz="685732" rtl="0" eaLnBrk="1" latinLnBrk="0" hangingPunct="1">
        <a:defRPr sz="1350" kern="1200">
          <a:solidFill>
            <a:schemeClr val="tx1"/>
          </a:solidFill>
          <a:latin typeface="+mn-lt"/>
          <a:ea typeface="+mn-ea"/>
          <a:cs typeface="+mn-cs"/>
        </a:defRPr>
      </a:lvl3pPr>
      <a:lvl4pPr marL="1028597" algn="l" defTabSz="685732" rtl="0" eaLnBrk="1" latinLnBrk="0" hangingPunct="1">
        <a:defRPr sz="1350" kern="1200">
          <a:solidFill>
            <a:schemeClr val="tx1"/>
          </a:solidFill>
          <a:latin typeface="+mn-lt"/>
          <a:ea typeface="+mn-ea"/>
          <a:cs typeface="+mn-cs"/>
        </a:defRPr>
      </a:lvl4pPr>
      <a:lvl5pPr marL="1371463" algn="l" defTabSz="685732" rtl="0" eaLnBrk="1" latinLnBrk="0" hangingPunct="1">
        <a:defRPr sz="1350" kern="1200">
          <a:solidFill>
            <a:schemeClr val="tx1"/>
          </a:solidFill>
          <a:latin typeface="+mn-lt"/>
          <a:ea typeface="+mn-ea"/>
          <a:cs typeface="+mn-cs"/>
        </a:defRPr>
      </a:lvl5pPr>
      <a:lvl6pPr marL="1714328" algn="l" defTabSz="685732" rtl="0" eaLnBrk="1" latinLnBrk="0" hangingPunct="1">
        <a:defRPr sz="1350" kern="1200">
          <a:solidFill>
            <a:schemeClr val="tx1"/>
          </a:solidFill>
          <a:latin typeface="+mn-lt"/>
          <a:ea typeface="+mn-ea"/>
          <a:cs typeface="+mn-cs"/>
        </a:defRPr>
      </a:lvl6pPr>
      <a:lvl7pPr marL="2057195" algn="l" defTabSz="685732" rtl="0" eaLnBrk="1" latinLnBrk="0" hangingPunct="1">
        <a:defRPr sz="1350" kern="1200">
          <a:solidFill>
            <a:schemeClr val="tx1"/>
          </a:solidFill>
          <a:latin typeface="+mn-lt"/>
          <a:ea typeface="+mn-ea"/>
          <a:cs typeface="+mn-cs"/>
        </a:defRPr>
      </a:lvl7pPr>
      <a:lvl8pPr marL="2400060" algn="l" defTabSz="685732" rtl="0" eaLnBrk="1" latinLnBrk="0" hangingPunct="1">
        <a:defRPr sz="1350" kern="1200">
          <a:solidFill>
            <a:schemeClr val="tx1"/>
          </a:solidFill>
          <a:latin typeface="+mn-lt"/>
          <a:ea typeface="+mn-ea"/>
          <a:cs typeface="+mn-cs"/>
        </a:defRPr>
      </a:lvl8pPr>
      <a:lvl9pPr marL="2742926" algn="l" defTabSz="685732"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CA" noProof="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06DF77C-6FEE-654E-92FD-5AA8C44798ED}" type="datetime1">
              <a:rPr lang="en-CA" noProof="0" smtClean="0"/>
              <a:t>2022-10-04</a:t>
            </a:fld>
            <a:endParaRPr lang="en-CA" noProof="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noProof="0"/>
              <a:t>0000</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679B2B-0B95-3D41-A6BF-74EBACF9BD9F}" type="slidenum">
              <a:rPr lang="en-CA" noProof="0" smtClean="0"/>
              <a:t>‹#›</a:t>
            </a:fld>
            <a:endParaRPr lang="en-CA" noProof="0"/>
          </a:p>
        </p:txBody>
      </p:sp>
    </p:spTree>
    <p:extLst>
      <p:ext uri="{BB962C8B-B14F-4D97-AF65-F5344CB8AC3E}">
        <p14:creationId xmlns:p14="http://schemas.microsoft.com/office/powerpoint/2010/main" val="277123665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0.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16976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679B2B-0B95-3D41-A6BF-74EBACF9BD9F}" type="slidenum">
              <a:rPr kumimoji="0" lang="en-US" sz="1200" b="0" i="0" u="none" strike="noStrike" kern="1200" cap="none" spc="0" normalizeH="0" baseline="0" noProof="0" smtClean="0">
                <a:ln>
                  <a:noFill/>
                </a:ln>
                <a:solidFill>
                  <a:srgbClr val="B3B3B3"/>
                </a:solidFill>
                <a:effectLst/>
                <a:uLnTx/>
                <a:uFillTx/>
                <a:latin typeface="Calibri"/>
                <a:ea typeface="+mn-ea"/>
                <a:cs typeface="Calibri"/>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B3B3B3"/>
              </a:solidFill>
              <a:effectLst/>
              <a:uLnTx/>
              <a:uFillTx/>
              <a:latin typeface="Calibri"/>
              <a:ea typeface="+mn-ea"/>
              <a:cs typeface="Calibri"/>
            </a:endParaRPr>
          </a:p>
        </p:txBody>
      </p:sp>
    </p:spTree>
    <p:extLst>
      <p:ext uri="{BB962C8B-B14F-4D97-AF65-F5344CB8AC3E}">
        <p14:creationId xmlns:p14="http://schemas.microsoft.com/office/powerpoint/2010/main" val="164388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679B2B-0B95-3D41-A6BF-74EBACF9BD9F}" type="slidenum">
              <a:rPr kumimoji="0" lang="en-US" sz="1200" b="0" i="0" u="none" strike="noStrike" kern="1200" cap="none" spc="0" normalizeH="0" baseline="0" noProof="0" smtClean="0">
                <a:ln>
                  <a:noFill/>
                </a:ln>
                <a:solidFill>
                  <a:srgbClr val="B3B3B3"/>
                </a:solidFill>
                <a:effectLst/>
                <a:uLnTx/>
                <a:uFillTx/>
                <a:latin typeface="Calibri"/>
                <a:ea typeface="+mn-ea"/>
                <a:cs typeface="Calibri"/>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B3B3B3"/>
              </a:solidFill>
              <a:effectLst/>
              <a:uLnTx/>
              <a:uFillTx/>
              <a:latin typeface="Calibri"/>
              <a:ea typeface="+mn-ea"/>
              <a:cs typeface="Calibri"/>
            </a:endParaRPr>
          </a:p>
        </p:txBody>
      </p:sp>
    </p:spTree>
    <p:extLst>
      <p:ext uri="{BB962C8B-B14F-4D97-AF65-F5344CB8AC3E}">
        <p14:creationId xmlns:p14="http://schemas.microsoft.com/office/powerpoint/2010/main" val="13864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36294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text, dark&#10;&#10;Description automatically generated">
            <a:extLst>
              <a:ext uri="{FF2B5EF4-FFF2-40B4-BE49-F238E27FC236}">
                <a16:creationId xmlns:a16="http://schemas.microsoft.com/office/drawing/2014/main" id="{EBA89565-F31C-4303-956F-9FCC7C29CA22}"/>
              </a:ext>
            </a:extLst>
          </p:cNvPr>
          <p:cNvPicPr>
            <a:picLocks noGrp="1" noChangeAspect="1"/>
          </p:cNvPicPr>
          <p:nvPr>
            <p:ph type="pic" sz="quarter" idx="13"/>
          </p:nvPr>
        </p:nvPicPr>
        <p:blipFill>
          <a:blip r:embed="rId2"/>
          <a:srcRect l="14486" r="14486"/>
          <a:stretch>
            <a:fillRect/>
          </a:stretch>
        </p:blipFill>
        <p:spPr/>
      </p:pic>
      <p:sp>
        <p:nvSpPr>
          <p:cNvPr id="3" name="Subtitle 2">
            <a:extLst>
              <a:ext uri="{FF2B5EF4-FFF2-40B4-BE49-F238E27FC236}">
                <a16:creationId xmlns:a16="http://schemas.microsoft.com/office/drawing/2014/main" id="{777A3254-9470-46F4-B18F-4BA8C95AA1CF}"/>
              </a:ext>
            </a:extLst>
          </p:cNvPr>
          <p:cNvSpPr>
            <a:spLocks noGrp="1"/>
          </p:cNvSpPr>
          <p:nvPr>
            <p:ph type="subTitle" idx="1"/>
          </p:nvPr>
        </p:nvSpPr>
        <p:spPr/>
        <p:txBody>
          <a:bodyPr>
            <a:normAutofit fontScale="70000" lnSpcReduction="20000"/>
          </a:bodyPr>
          <a:lstStyle/>
          <a:p>
            <a:r>
              <a:rPr lang="en-US" dirty="0"/>
              <a:t>Impact of Russia – Ukraine </a:t>
            </a:r>
            <a:r>
              <a:rPr lang="en-US"/>
              <a:t>War October 2022</a:t>
            </a:r>
            <a:endParaRPr lang="en-CA" dirty="0"/>
          </a:p>
        </p:txBody>
      </p:sp>
      <p:sp>
        <p:nvSpPr>
          <p:cNvPr id="4" name="Title 3">
            <a:extLst>
              <a:ext uri="{FF2B5EF4-FFF2-40B4-BE49-F238E27FC236}">
                <a16:creationId xmlns:a16="http://schemas.microsoft.com/office/drawing/2014/main" id="{974576C6-7FDB-4280-97A0-44B4F11410DC}"/>
              </a:ext>
            </a:extLst>
          </p:cNvPr>
          <p:cNvSpPr>
            <a:spLocks noGrp="1"/>
          </p:cNvSpPr>
          <p:nvPr>
            <p:ph type="title"/>
          </p:nvPr>
        </p:nvSpPr>
        <p:spPr>
          <a:xfrm>
            <a:off x="323607" y="1073416"/>
            <a:ext cx="2898542" cy="517396"/>
          </a:xfrm>
        </p:spPr>
        <p:txBody>
          <a:bodyPr>
            <a:normAutofit fontScale="90000"/>
          </a:bodyPr>
          <a:lstStyle/>
          <a:p>
            <a:r>
              <a:rPr lang="en-US" dirty="0"/>
              <a:t>Canadian Oil &amp; Gas Production </a:t>
            </a:r>
            <a:endParaRPr lang="en-CA" dirty="0"/>
          </a:p>
        </p:txBody>
      </p:sp>
      <p:sp>
        <p:nvSpPr>
          <p:cNvPr id="5" name="Date Placeholder 4">
            <a:extLst>
              <a:ext uri="{FF2B5EF4-FFF2-40B4-BE49-F238E27FC236}">
                <a16:creationId xmlns:a16="http://schemas.microsoft.com/office/drawing/2014/main" id="{61B7425D-B43D-4CFD-8CC0-84CA6F73947F}"/>
              </a:ext>
            </a:extLst>
          </p:cNvPr>
          <p:cNvSpPr>
            <a:spLocks noGrp="1"/>
          </p:cNvSpPr>
          <p:nvPr>
            <p:ph type="dt" sz="half" idx="10"/>
          </p:nvPr>
        </p:nvSpPr>
        <p:spPr/>
        <p:txBody>
          <a:bodyPr/>
          <a:lstStyle/>
          <a:p>
            <a:fld id="{A61FF433-A43E-C044-9573-B85011FD925A}" type="datetime1">
              <a:rPr lang="en-CA" smtClean="0"/>
              <a:pPr/>
              <a:t>2022-10-04</a:t>
            </a:fld>
            <a:endParaRPr lang="en-US"/>
          </a:p>
        </p:txBody>
      </p:sp>
      <p:sp>
        <p:nvSpPr>
          <p:cNvPr id="7" name="Footer Placeholder 6">
            <a:extLst>
              <a:ext uri="{FF2B5EF4-FFF2-40B4-BE49-F238E27FC236}">
                <a16:creationId xmlns:a16="http://schemas.microsoft.com/office/drawing/2014/main" id="{F8FA3B71-7767-400D-889B-90B18565CE67}"/>
              </a:ext>
            </a:extLst>
          </p:cNvPr>
          <p:cNvSpPr>
            <a:spLocks noGrp="1"/>
          </p:cNvSpPr>
          <p:nvPr>
            <p:ph type="ftr" sz="quarter" idx="11"/>
          </p:nvPr>
        </p:nvSpPr>
        <p:spPr/>
        <p:txBody>
          <a:bodyPr/>
          <a:lstStyle/>
          <a:p>
            <a:r>
              <a:rPr lang="en-US" dirty="0"/>
              <a:t>45 915-008</a:t>
            </a:r>
          </a:p>
        </p:txBody>
      </p:sp>
      <p:pic>
        <p:nvPicPr>
          <p:cNvPr id="11" name="Picture 2" descr="second_street_canada_journalism_stories_people_politics_government_2">
            <a:extLst>
              <a:ext uri="{FF2B5EF4-FFF2-40B4-BE49-F238E27FC236}">
                <a16:creationId xmlns:a16="http://schemas.microsoft.com/office/drawing/2014/main" id="{1F23D952-B3FA-454E-830D-01B860BB7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644" y="2814064"/>
            <a:ext cx="142875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15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rgbClr val="808080">
              <a:alpha val="75000"/>
            </a:srgbClr>
          </a:solidFill>
        </p:spPr>
        <p:txBody>
          <a:bodyPr/>
          <a:lstStyle/>
          <a:p>
            <a:r>
              <a:rPr lang="en-US" dirty="0"/>
              <a:t>METHODOLOGY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3089" y="174363"/>
            <a:ext cx="865411" cy="468340"/>
          </a:xfrm>
          <a:prstGeom prst="rect">
            <a:avLst/>
          </a:prstGeom>
        </p:spPr>
      </p:pic>
    </p:spTree>
    <p:extLst>
      <p:ext uri="{BB962C8B-B14F-4D97-AF65-F5344CB8AC3E}">
        <p14:creationId xmlns:p14="http://schemas.microsoft.com/office/powerpoint/2010/main" val="280392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normAutofit/>
          </a:bodyPr>
          <a:lstStyle/>
          <a:p>
            <a:r>
              <a:rPr lang="en-US" sz="1800" dirty="0">
                <a:solidFill>
                  <a:srgbClr val="C00000"/>
                </a:solidFill>
              </a:rPr>
              <a:t>Methodology</a:t>
            </a:r>
          </a:p>
        </p:txBody>
      </p:sp>
      <p:sp>
        <p:nvSpPr>
          <p:cNvPr id="3" name="Slide Number Placeholder 2"/>
          <p:cNvSpPr>
            <a:spLocks noGrp="1"/>
          </p:cNvSpPr>
          <p:nvPr>
            <p:ph type="sldNum" sz="quarter" idx="12"/>
          </p:nvPr>
        </p:nvSpPr>
        <p:spPr/>
        <p:txBody>
          <a:bodyPr/>
          <a:lstStyle/>
          <a:p>
            <a:fld id="{36679B2B-0B95-3D41-A6BF-74EBACF9BD9F}" type="slidenum">
              <a:rPr lang="en-US" smtClean="0"/>
              <a:pPr/>
              <a:t>4</a:t>
            </a:fld>
            <a:endParaRPr lang="en-US" dirty="0"/>
          </a:p>
        </p:txBody>
      </p:sp>
      <p:sp>
        <p:nvSpPr>
          <p:cNvPr id="5" name="TextBox 4">
            <a:extLst>
              <a:ext uri="{FF2B5EF4-FFF2-40B4-BE49-F238E27FC236}">
                <a16:creationId xmlns:a16="http://schemas.microsoft.com/office/drawing/2014/main" id="{8DE512A8-B24B-4B8A-B366-D0F335DDA839}"/>
              </a:ext>
            </a:extLst>
          </p:cNvPr>
          <p:cNvSpPr txBox="1"/>
          <p:nvPr/>
        </p:nvSpPr>
        <p:spPr>
          <a:xfrm>
            <a:off x="373821" y="1063786"/>
            <a:ext cx="8396358" cy="3840399"/>
          </a:xfrm>
          <a:prstGeom prst="rect">
            <a:avLst/>
          </a:prstGeom>
        </p:spPr>
        <p:txBody>
          <a:bodyPr vert="horz" wrap="square" lIns="68580" tIns="34290" rIns="68580" bIns="34290" rtlCol="0" anchor="t">
            <a:normAutofit/>
          </a:bodyPr>
          <a:lstStyle/>
          <a:p>
            <a:r>
              <a:rPr lang="en-CA" sz="1200" b="1" dirty="0"/>
              <a:t>Study Population</a:t>
            </a:r>
          </a:p>
          <a:p>
            <a:pPr marL="128588" indent="-128588">
              <a:buFont typeface="Arial" panose="020B0604020202020204" pitchFamily="34" charset="0"/>
              <a:buChar char="•"/>
            </a:pPr>
            <a:r>
              <a:rPr lang="en-CA" sz="1100" dirty="0"/>
              <a:t>Canadian residents, aged 18 and older.</a:t>
            </a:r>
          </a:p>
          <a:p>
            <a:endParaRPr lang="en-CA" sz="1100" dirty="0"/>
          </a:p>
          <a:p>
            <a:r>
              <a:rPr lang="en-CA" sz="1200" b="1" dirty="0"/>
              <a:t>Data</a:t>
            </a:r>
            <a:r>
              <a:rPr lang="en-CA" sz="1200" dirty="0"/>
              <a:t> </a:t>
            </a:r>
            <a:r>
              <a:rPr lang="en-CA" sz="1200" b="1" dirty="0"/>
              <a:t>Collection</a:t>
            </a:r>
          </a:p>
          <a:p>
            <a:pPr marL="128588" indent="-128588">
              <a:buFont typeface="Arial" panose="020B0604020202020204" pitchFamily="34" charset="0"/>
              <a:buChar char="•"/>
            </a:pPr>
            <a:r>
              <a:rPr lang="en-CA" sz="1100" dirty="0"/>
              <a:t>A total of n=1535 online surveys were conducted via Leger’s online LEO panel.</a:t>
            </a:r>
          </a:p>
          <a:p>
            <a:pPr marL="128588" indent="-128588">
              <a:buFont typeface="Arial" panose="020B0604020202020204" pitchFamily="34" charset="0"/>
              <a:buChar char="•"/>
            </a:pPr>
            <a:r>
              <a:rPr lang="en-CA" sz="1100" dirty="0"/>
              <a:t>Interviews were conducted from September 30 to October 2, 2022.</a:t>
            </a:r>
          </a:p>
          <a:p>
            <a:endParaRPr lang="en-CA" sz="1100" dirty="0"/>
          </a:p>
          <a:p>
            <a:r>
              <a:rPr lang="en-CA" sz="1200" b="1" dirty="0"/>
              <a:t>Statistical Analysis</a:t>
            </a:r>
          </a:p>
          <a:p>
            <a:pPr marL="128588" indent="-128588">
              <a:buFont typeface="Arial" panose="020B0604020202020204" pitchFamily="34" charset="0"/>
              <a:buChar char="•"/>
            </a:pPr>
            <a:r>
              <a:rPr lang="en-CA" sz="1100" dirty="0"/>
              <a:t>As a non-probability online survey, a margin of error is technically not to be reported.</a:t>
            </a:r>
          </a:p>
          <a:p>
            <a:pPr marL="128588" indent="-128588">
              <a:buFont typeface="Arial" panose="020B0604020202020204" pitchFamily="34" charset="0"/>
              <a:buChar char="•"/>
            </a:pPr>
            <a:r>
              <a:rPr lang="en-CA" sz="1100" dirty="0"/>
              <a:t>If the data were collected through a probability sample, the margin of error would be (n=1535) ±2.5%, 19 times out of 20.</a:t>
            </a:r>
          </a:p>
          <a:p>
            <a:pPr marL="128588" indent="-128588">
              <a:buFont typeface="Arial" panose="020B0604020202020204" pitchFamily="34" charset="0"/>
              <a:buChar char="•"/>
            </a:pPr>
            <a:r>
              <a:rPr lang="en-CA" sz="1100" dirty="0"/>
              <a:t>Using data from the 2021 Census, results were weighted according to age, gender, and region in order to ensure a representative sample of the population.</a:t>
            </a:r>
          </a:p>
          <a:p>
            <a:pPr marL="128588" indent="-128588">
              <a:buFont typeface="Arial" panose="020B0604020202020204" pitchFamily="34" charset="0"/>
              <a:buChar char="•"/>
            </a:pPr>
            <a:r>
              <a:rPr lang="en-CA" sz="1100" dirty="0"/>
              <a:t>The numbers presented have been rounded to the nearest whole number. However, raw values were used to calculate the sums presented and therefore may not correspond to the manual addition of these numbers. </a:t>
            </a:r>
          </a:p>
          <a:p>
            <a:endParaRPr lang="en-CA" sz="1100" dirty="0"/>
          </a:p>
          <a:p>
            <a:pPr marL="128588" indent="-128588">
              <a:buFont typeface="Arial" panose="020B0604020202020204" pitchFamily="34" charset="0"/>
              <a:buChar char="•"/>
            </a:pPr>
            <a:endParaRPr lang="en-CA" sz="1100" dirty="0"/>
          </a:p>
          <a:p>
            <a:pPr marL="128588" indent="-128588">
              <a:buFont typeface="Arial" panose="020B0604020202020204" pitchFamily="34" charset="0"/>
              <a:buChar char="•"/>
            </a:pPr>
            <a:endParaRPr lang="en-CA" sz="1100" dirty="0"/>
          </a:p>
        </p:txBody>
      </p:sp>
    </p:spTree>
    <p:extLst>
      <p:ext uri="{BB962C8B-B14F-4D97-AF65-F5344CB8AC3E}">
        <p14:creationId xmlns:p14="http://schemas.microsoft.com/office/powerpoint/2010/main" val="17977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D64BD4C-55E0-457F-895C-EBDDDCC762FA}"/>
              </a:ext>
            </a:extLst>
          </p:cNvPr>
          <p:cNvSpPr>
            <a:spLocks noGrp="1"/>
          </p:cNvSpPr>
          <p:nvPr>
            <p:ph type="title"/>
          </p:nvPr>
        </p:nvSpPr>
        <p:spPr/>
        <p:txBody>
          <a:bodyPr/>
          <a:lstStyle/>
          <a:p>
            <a:r>
              <a:rPr lang="fr-CA" dirty="0"/>
              <a:t>DETAILED RESULTS</a:t>
            </a:r>
          </a:p>
        </p:txBody>
      </p:sp>
    </p:spTree>
    <p:extLst>
      <p:ext uri="{BB962C8B-B14F-4D97-AF65-F5344CB8AC3E}">
        <p14:creationId xmlns:p14="http://schemas.microsoft.com/office/powerpoint/2010/main" val="12962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611EFA-CAD3-4452-B63C-449E20807B0B}"/>
              </a:ext>
            </a:extLst>
          </p:cNvPr>
          <p:cNvSpPr>
            <a:spLocks noGrp="1"/>
          </p:cNvSpPr>
          <p:nvPr>
            <p:ph type="title"/>
          </p:nvPr>
        </p:nvSpPr>
        <p:spPr/>
        <p:txBody>
          <a:bodyPr>
            <a:noAutofit/>
          </a:bodyPr>
          <a:lstStyle/>
          <a:p>
            <a:r>
              <a:rPr lang="en-US" sz="2200" dirty="0"/>
              <a:t>Over 7 in 10 Canadians support increasing Canada’s oil &amp; gas production to reduce world’s dependence on Russia</a:t>
            </a:r>
            <a:endParaRPr lang="en-CA" sz="2200" dirty="0"/>
          </a:p>
        </p:txBody>
      </p:sp>
      <p:sp>
        <p:nvSpPr>
          <p:cNvPr id="8" name="TextBox 7">
            <a:extLst>
              <a:ext uri="{FF2B5EF4-FFF2-40B4-BE49-F238E27FC236}">
                <a16:creationId xmlns:a16="http://schemas.microsoft.com/office/drawing/2014/main" id="{5E1E6BF5-36A6-4845-A187-F3796DFB0FA1}"/>
              </a:ext>
            </a:extLst>
          </p:cNvPr>
          <p:cNvSpPr txBox="1"/>
          <p:nvPr/>
        </p:nvSpPr>
        <p:spPr>
          <a:xfrm>
            <a:off x="342900" y="4612173"/>
            <a:ext cx="8698831" cy="507831"/>
          </a:xfrm>
          <a:prstGeom prst="rect">
            <a:avLst/>
          </a:prstGeom>
          <a:noFill/>
        </p:spPr>
        <p:txBody>
          <a:bodyPr wrap="square">
            <a:spAutoFit/>
          </a:bodyPr>
          <a:lstStyle/>
          <a:p>
            <a:pPr marL="0" marR="0">
              <a:spcBef>
                <a:spcPts val="0"/>
              </a:spcBef>
              <a:spcAft>
                <a:spcPts val="0"/>
              </a:spcAft>
            </a:pPr>
            <a:r>
              <a:rPr lang="en-CA" sz="900" dirty="0">
                <a:latin typeface="+mj-lt"/>
                <a:ea typeface="Calibri" panose="020F0502020204030204" pitchFamily="34" charset="0"/>
                <a:cs typeface="Times New Roman (Body CS)"/>
              </a:rPr>
              <a:t>Q1. </a:t>
            </a:r>
            <a:r>
              <a:rPr lang="en-US" sz="900" dirty="0">
                <a:latin typeface="+mj-lt"/>
                <a:ea typeface="Calibri" panose="020F0502020204030204" pitchFamily="34" charset="0"/>
                <a:cs typeface="Times New Roman (Body CS)"/>
              </a:rPr>
              <a:t>One way Vladimir Putin has paid for his invasion of Ukraine is through selling Russia’s oil and gas resources to Europe, the United States, Canada and other countries. </a:t>
            </a:r>
            <a:r>
              <a:rPr lang="en-CA" sz="900" dirty="0">
                <a:effectLst/>
                <a:latin typeface="+mj-lt"/>
                <a:ea typeface="Calibri" panose="020F0502020204030204" pitchFamily="34" charset="0"/>
                <a:cs typeface="Times New Roman (Body CS)"/>
              </a:rPr>
              <a:t>Do you support or oppose Canada developing and exporting more oil and natural gas resources so that the world can reduce how much it purchases from Russia?</a:t>
            </a:r>
          </a:p>
          <a:p>
            <a:pPr marL="0" marR="0">
              <a:spcBef>
                <a:spcPts val="0"/>
              </a:spcBef>
              <a:spcAft>
                <a:spcPts val="0"/>
              </a:spcAft>
            </a:pPr>
            <a:r>
              <a:rPr lang="en-CA" sz="900" dirty="0">
                <a:effectLst/>
                <a:latin typeface="+mj-lt"/>
                <a:ea typeface="Calibri" panose="020F0502020204030204" pitchFamily="34" charset="0"/>
                <a:cs typeface="Times New Roman (Body CS)"/>
              </a:rPr>
              <a:t>Base = All respondents (n</a:t>
            </a:r>
            <a:r>
              <a:rPr lang="en-CA" sz="900" dirty="0">
                <a:latin typeface="+mj-lt"/>
                <a:ea typeface="Calibri" panose="020F0502020204030204" pitchFamily="34" charset="0"/>
                <a:cs typeface="Times New Roman (Body CS)"/>
              </a:rPr>
              <a:t>=1535</a:t>
            </a:r>
            <a:r>
              <a:rPr lang="en-CA" sz="900" dirty="0">
                <a:effectLst/>
                <a:latin typeface="+mj-lt"/>
                <a:ea typeface="Calibri" panose="020F0502020204030204" pitchFamily="34" charset="0"/>
                <a:cs typeface="Times New Roman (Body CS)"/>
              </a:rPr>
              <a:t>) </a:t>
            </a:r>
          </a:p>
        </p:txBody>
      </p:sp>
      <p:graphicFrame>
        <p:nvGraphicFramePr>
          <p:cNvPr id="9" name="Chart 8">
            <a:extLst>
              <a:ext uri="{FF2B5EF4-FFF2-40B4-BE49-F238E27FC236}">
                <a16:creationId xmlns:a16="http://schemas.microsoft.com/office/drawing/2014/main" id="{79456B21-F266-462A-9F9B-F6032F1F90A0}"/>
              </a:ext>
            </a:extLst>
          </p:cNvPr>
          <p:cNvGraphicFramePr/>
          <p:nvPr>
            <p:extLst>
              <p:ext uri="{D42A27DB-BD31-4B8C-83A1-F6EECF244321}">
                <p14:modId xmlns:p14="http://schemas.microsoft.com/office/powerpoint/2010/main" val="4271679663"/>
              </p:ext>
            </p:extLst>
          </p:nvPr>
        </p:nvGraphicFramePr>
        <p:xfrm>
          <a:off x="92869" y="1140976"/>
          <a:ext cx="8958262" cy="16619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au 6">
            <a:extLst>
              <a:ext uri="{FF2B5EF4-FFF2-40B4-BE49-F238E27FC236}">
                <a16:creationId xmlns:a16="http://schemas.microsoft.com/office/drawing/2014/main" id="{6CA7CE28-7489-4642-B287-680309A1BDC9}"/>
              </a:ext>
            </a:extLst>
          </p:cNvPr>
          <p:cNvGraphicFramePr>
            <a:graphicFrameLocks noGrp="1"/>
          </p:cNvGraphicFramePr>
          <p:nvPr>
            <p:custDataLst>
              <p:tags r:id="rId1"/>
            </p:custDataLst>
            <p:extLst>
              <p:ext uri="{D42A27DB-BD31-4B8C-83A1-F6EECF244321}">
                <p14:modId xmlns:p14="http://schemas.microsoft.com/office/powerpoint/2010/main" val="1435404331"/>
              </p:ext>
            </p:extLst>
          </p:nvPr>
        </p:nvGraphicFramePr>
        <p:xfrm>
          <a:off x="92868" y="2994950"/>
          <a:ext cx="8698832" cy="1475865"/>
        </p:xfrm>
        <a:graphic>
          <a:graphicData uri="http://schemas.openxmlformats.org/drawingml/2006/table">
            <a:tbl>
              <a:tblPr firstRow="1" bandRow="1">
                <a:tableStyleId>{5C22544A-7EE6-4342-B048-85BDC9FD1C3A}</a:tableStyleId>
              </a:tblPr>
              <a:tblGrid>
                <a:gridCol w="2671709">
                  <a:extLst>
                    <a:ext uri="{9D8B030D-6E8A-4147-A177-3AD203B41FA5}">
                      <a16:colId xmlns:a16="http://schemas.microsoft.com/office/drawing/2014/main" val="20000"/>
                    </a:ext>
                  </a:extLst>
                </a:gridCol>
                <a:gridCol w="587340">
                  <a:extLst>
                    <a:ext uri="{9D8B030D-6E8A-4147-A177-3AD203B41FA5}">
                      <a16:colId xmlns:a16="http://schemas.microsoft.com/office/drawing/2014/main" val="20002"/>
                    </a:ext>
                  </a:extLst>
                </a:gridCol>
                <a:gridCol w="403012">
                  <a:extLst>
                    <a:ext uri="{9D8B030D-6E8A-4147-A177-3AD203B41FA5}">
                      <a16:colId xmlns:a16="http://schemas.microsoft.com/office/drawing/2014/main" val="3116019811"/>
                    </a:ext>
                  </a:extLst>
                </a:gridCol>
                <a:gridCol w="403012">
                  <a:extLst>
                    <a:ext uri="{9D8B030D-6E8A-4147-A177-3AD203B41FA5}">
                      <a16:colId xmlns:a16="http://schemas.microsoft.com/office/drawing/2014/main" val="638417664"/>
                    </a:ext>
                  </a:extLst>
                </a:gridCol>
                <a:gridCol w="403012">
                  <a:extLst>
                    <a:ext uri="{9D8B030D-6E8A-4147-A177-3AD203B41FA5}">
                      <a16:colId xmlns:a16="http://schemas.microsoft.com/office/drawing/2014/main" val="1715235121"/>
                    </a:ext>
                  </a:extLst>
                </a:gridCol>
                <a:gridCol w="478421">
                  <a:extLst>
                    <a:ext uri="{9D8B030D-6E8A-4147-A177-3AD203B41FA5}">
                      <a16:colId xmlns:a16="http://schemas.microsoft.com/office/drawing/2014/main" val="4239048973"/>
                    </a:ext>
                  </a:extLst>
                </a:gridCol>
                <a:gridCol w="403012">
                  <a:extLst>
                    <a:ext uri="{9D8B030D-6E8A-4147-A177-3AD203B41FA5}">
                      <a16:colId xmlns:a16="http://schemas.microsoft.com/office/drawing/2014/main" val="1141194060"/>
                    </a:ext>
                  </a:extLst>
                </a:gridCol>
                <a:gridCol w="403012">
                  <a:extLst>
                    <a:ext uri="{9D8B030D-6E8A-4147-A177-3AD203B41FA5}">
                      <a16:colId xmlns:a16="http://schemas.microsoft.com/office/drawing/2014/main" val="3703823379"/>
                    </a:ext>
                  </a:extLst>
                </a:gridCol>
                <a:gridCol w="403012">
                  <a:extLst>
                    <a:ext uri="{9D8B030D-6E8A-4147-A177-3AD203B41FA5}">
                      <a16:colId xmlns:a16="http://schemas.microsoft.com/office/drawing/2014/main" val="3206955718"/>
                    </a:ext>
                  </a:extLst>
                </a:gridCol>
                <a:gridCol w="403012">
                  <a:extLst>
                    <a:ext uri="{9D8B030D-6E8A-4147-A177-3AD203B41FA5}">
                      <a16:colId xmlns:a16="http://schemas.microsoft.com/office/drawing/2014/main" val="660822090"/>
                    </a:ext>
                  </a:extLst>
                </a:gridCol>
                <a:gridCol w="403012">
                  <a:extLst>
                    <a:ext uri="{9D8B030D-6E8A-4147-A177-3AD203B41FA5}">
                      <a16:colId xmlns:a16="http://schemas.microsoft.com/office/drawing/2014/main" val="20005"/>
                    </a:ext>
                  </a:extLst>
                </a:gridCol>
                <a:gridCol w="403012">
                  <a:extLst>
                    <a:ext uri="{9D8B030D-6E8A-4147-A177-3AD203B41FA5}">
                      <a16:colId xmlns:a16="http://schemas.microsoft.com/office/drawing/2014/main" val="20006"/>
                    </a:ext>
                  </a:extLst>
                </a:gridCol>
                <a:gridCol w="405914">
                  <a:extLst>
                    <a:ext uri="{9D8B030D-6E8A-4147-A177-3AD203B41FA5}">
                      <a16:colId xmlns:a16="http://schemas.microsoft.com/office/drawing/2014/main" val="1129120163"/>
                    </a:ext>
                  </a:extLst>
                </a:gridCol>
                <a:gridCol w="464170">
                  <a:extLst>
                    <a:ext uri="{9D8B030D-6E8A-4147-A177-3AD203B41FA5}">
                      <a16:colId xmlns:a16="http://schemas.microsoft.com/office/drawing/2014/main" val="3524680929"/>
                    </a:ext>
                  </a:extLst>
                </a:gridCol>
                <a:gridCol w="464170">
                  <a:extLst>
                    <a:ext uri="{9D8B030D-6E8A-4147-A177-3AD203B41FA5}">
                      <a16:colId xmlns:a16="http://schemas.microsoft.com/office/drawing/2014/main" val="443014845"/>
                    </a:ext>
                  </a:extLst>
                </a:gridCol>
              </a:tblGrid>
              <a:tr h="409912">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US" sz="800" b="1" i="0" u="none" strike="noStrike" noProof="0" dirty="0">
                        <a:solidFill>
                          <a:schemeClr val="tx1"/>
                        </a:solidFill>
                        <a:effectLst/>
                        <a:latin typeface="+mn-lt"/>
                      </a:endParaRPr>
                    </a:p>
                  </a:txBody>
                  <a:tcPr marL="6235" marR="6235" marT="6235" marB="0" anchor="ctr">
                    <a:solidFill>
                      <a:schemeClr val="bg1"/>
                    </a:solidFill>
                  </a:tcPr>
                </a:tc>
                <a:tc>
                  <a:txBody>
                    <a:bodyPr/>
                    <a:lstStyle/>
                    <a:p>
                      <a:pPr algn="ctr" fontAlgn="b"/>
                      <a:r>
                        <a:rPr lang="en-US" sz="800" b="1" i="0" u="none" strike="noStrike" noProof="0" dirty="0">
                          <a:solidFill>
                            <a:schemeClr val="bg1"/>
                          </a:solidFill>
                          <a:effectLst/>
                          <a:latin typeface="+mn-lt"/>
                        </a:rPr>
                        <a:t>TOTAL</a:t>
                      </a:r>
                    </a:p>
                    <a:p>
                      <a:pPr algn="ctr" fontAlgn="b"/>
                      <a:r>
                        <a:rPr lang="en-US" sz="800" b="1" i="0" u="none" strike="noStrike" noProof="0" dirty="0">
                          <a:solidFill>
                            <a:schemeClr val="bg1"/>
                          </a:solidFill>
                          <a:effectLst/>
                          <a:latin typeface="+mn-lt"/>
                        </a:rPr>
                        <a:t>CANADA</a:t>
                      </a:r>
                    </a:p>
                  </a:txBody>
                  <a:tcPr marL="6235" marR="6235" marT="6235"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algn="ctr" fontAlgn="b"/>
                      <a:r>
                        <a:rPr lang="en-CA" sz="800" b="1" i="0" u="none" strike="noStrike" dirty="0">
                          <a:solidFill>
                            <a:schemeClr val="bg1"/>
                          </a:solidFill>
                          <a:effectLst/>
                          <a:latin typeface="Calibri" panose="020F0502020204030204" pitchFamily="34" charset="0"/>
                        </a:rPr>
                        <a:t>Male</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algn="ctr" fontAlgn="b"/>
                      <a:r>
                        <a:rPr lang="en-CA" sz="800" b="1" i="0" u="none" strike="noStrike">
                          <a:solidFill>
                            <a:schemeClr val="bg1"/>
                          </a:solidFill>
                          <a:effectLst/>
                          <a:latin typeface="Calibri" panose="020F0502020204030204" pitchFamily="34" charset="0"/>
                        </a:rPr>
                        <a:t>Female</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algn="ctr" fontAlgn="b"/>
                      <a:r>
                        <a:rPr lang="en-CA" sz="800" b="1" i="0" u="none" strike="noStrike">
                          <a:solidFill>
                            <a:schemeClr val="bg1"/>
                          </a:solidFill>
                          <a:effectLst/>
                          <a:latin typeface="Calibri" panose="020F0502020204030204" pitchFamily="34" charset="0"/>
                        </a:rPr>
                        <a:t>18-34</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algn="ctr" fontAlgn="b"/>
                      <a:r>
                        <a:rPr lang="en-CA" sz="800" b="1" i="0" u="none" strike="noStrike" dirty="0">
                          <a:solidFill>
                            <a:schemeClr val="bg1"/>
                          </a:solidFill>
                          <a:effectLst/>
                          <a:latin typeface="Calibri" panose="020F0502020204030204" pitchFamily="34" charset="0"/>
                        </a:rPr>
                        <a:t>35-54</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algn="ctr" fontAlgn="b"/>
                      <a:r>
                        <a:rPr lang="en-CA" sz="800" b="1" i="0" u="none" strike="noStrike">
                          <a:solidFill>
                            <a:schemeClr val="bg1"/>
                          </a:solidFill>
                          <a:effectLst/>
                          <a:latin typeface="Calibri" panose="020F0502020204030204" pitchFamily="34" charset="0"/>
                        </a:rPr>
                        <a:t>55+</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algn="ctr" fontAlgn="b"/>
                      <a:r>
                        <a:rPr lang="en-CA" sz="800" b="1" i="0" u="none" strike="noStrike">
                          <a:solidFill>
                            <a:schemeClr val="bg1"/>
                          </a:solidFill>
                          <a:effectLst/>
                          <a:latin typeface="Calibri" panose="020F0502020204030204" pitchFamily="34" charset="0"/>
                        </a:rPr>
                        <a:t>BC</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algn="ctr" fontAlgn="b"/>
                      <a:r>
                        <a:rPr lang="en-CA" sz="800" b="1" i="0" u="none" strike="noStrike">
                          <a:solidFill>
                            <a:schemeClr val="bg1"/>
                          </a:solidFill>
                          <a:effectLst/>
                          <a:latin typeface="Calibri" panose="020F0502020204030204" pitchFamily="34" charset="0"/>
                        </a:rPr>
                        <a:t>AB</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algn="ctr" fontAlgn="b"/>
                      <a:r>
                        <a:rPr lang="en-CA" sz="800" b="1" i="0" u="none" strike="noStrike" dirty="0">
                          <a:solidFill>
                            <a:schemeClr val="bg1"/>
                          </a:solidFill>
                          <a:effectLst/>
                          <a:latin typeface="Calibri" panose="020F0502020204030204" pitchFamily="34" charset="0"/>
                        </a:rPr>
                        <a:t>MB/SK</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algn="ctr" fontAlgn="b"/>
                      <a:r>
                        <a:rPr lang="en-CA" sz="800" b="1" i="0" u="none" strike="noStrike">
                          <a:solidFill>
                            <a:schemeClr val="bg1"/>
                          </a:solidFill>
                          <a:effectLst/>
                          <a:latin typeface="Calibri" panose="020F0502020204030204" pitchFamily="34" charset="0"/>
                        </a:rPr>
                        <a:t>ON</a:t>
                      </a:r>
                    </a:p>
                  </a:txBody>
                  <a:tcPr marL="6350" marR="6350" marT="635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algn="ctr" fontAlgn="b"/>
                      <a:r>
                        <a:rPr lang="en-CA" sz="800" b="1" i="0" u="none" strike="noStrike">
                          <a:solidFill>
                            <a:schemeClr val="bg1"/>
                          </a:solidFill>
                          <a:effectLst/>
                          <a:latin typeface="Calibri" panose="020F0502020204030204" pitchFamily="34" charset="0"/>
                        </a:rPr>
                        <a:t>QC</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algn="ctr" fontAlgn="b"/>
                      <a:r>
                        <a:rPr lang="en-CA" sz="800" b="1" i="0" u="none" strike="noStrike">
                          <a:solidFill>
                            <a:schemeClr val="bg1"/>
                          </a:solidFill>
                          <a:effectLst/>
                          <a:latin typeface="Calibri" panose="020F0502020204030204" pitchFamily="34" charset="0"/>
                        </a:rPr>
                        <a:t>Atlantic</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algn="ctr" fontAlgn="b"/>
                      <a:r>
                        <a:rPr lang="en-CA" sz="800" b="1" i="0" u="none" strike="noStrike" dirty="0">
                          <a:solidFill>
                            <a:schemeClr val="bg1"/>
                          </a:solidFill>
                          <a:effectLst/>
                          <a:latin typeface="Calibri" panose="020F0502020204030204" pitchFamily="34" charset="0"/>
                        </a:rPr>
                        <a:t>West</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algn="ctr" fontAlgn="b"/>
                      <a:r>
                        <a:rPr lang="en-CA" sz="800" b="1" i="0" u="none" strike="noStrike" dirty="0">
                          <a:solidFill>
                            <a:schemeClr val="bg1"/>
                          </a:solidFill>
                          <a:effectLst/>
                          <a:latin typeface="Calibri" panose="020F0502020204030204" pitchFamily="34" charset="0"/>
                        </a:rPr>
                        <a:t>East</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50045">
                <a:tc>
                  <a:txBody>
                    <a:bodyPr/>
                    <a:lstStyle/>
                    <a:p>
                      <a:pPr algn="r" fontAlgn="ctr"/>
                      <a:r>
                        <a:rPr lang="en-US" sz="800" b="0" i="0" u="none" strike="noStrike" baseline="0" noProof="0">
                          <a:solidFill>
                            <a:schemeClr val="tx1"/>
                          </a:solidFill>
                          <a:effectLst/>
                          <a:latin typeface="+mn-lt"/>
                        </a:rPr>
                        <a:t>Weighted n =  </a:t>
                      </a:r>
                      <a:endParaRPr lang="en-US" sz="800" b="0" i="0" u="none" strike="noStrike" noProof="0">
                        <a:solidFill>
                          <a:schemeClr val="tx1"/>
                        </a:solidFill>
                        <a:effectLst/>
                        <a:latin typeface="+mn-lt"/>
                      </a:endParaRPr>
                    </a:p>
                  </a:txBody>
                  <a:tcPr marL="6235" marR="6235" marT="6235" marB="0" anchor="ctr">
                    <a:solidFill>
                      <a:schemeClr val="bg1"/>
                    </a:solidFill>
                  </a:tcPr>
                </a:tc>
                <a:tc>
                  <a:txBody>
                    <a:bodyPr/>
                    <a:lstStyle/>
                    <a:p>
                      <a:pPr algn="ctr" fontAlgn="b"/>
                      <a:r>
                        <a:rPr lang="en-CA" sz="800" b="0" i="0" u="none" strike="noStrike" dirty="0">
                          <a:solidFill>
                            <a:schemeClr val="bg1"/>
                          </a:solidFill>
                          <a:effectLst/>
                          <a:latin typeface="Calibri" panose="020F0502020204030204" pitchFamily="34" charset="0"/>
                        </a:rPr>
                        <a:t>1535</a:t>
                      </a:r>
                    </a:p>
                  </a:txBody>
                  <a:tcPr marL="6350" marR="6350" marT="635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A3A3A"/>
                    </a:solidFill>
                  </a:tcPr>
                </a:tc>
                <a:tc>
                  <a:txBody>
                    <a:bodyPr/>
                    <a:lstStyle/>
                    <a:p>
                      <a:pPr algn="ctr" fontAlgn="b"/>
                      <a:r>
                        <a:rPr lang="en-CA" sz="800" b="0" i="0" u="none" strike="noStrike" dirty="0">
                          <a:solidFill>
                            <a:schemeClr val="bg1"/>
                          </a:solidFill>
                          <a:effectLst/>
                          <a:latin typeface="Calibri" panose="020F0502020204030204" pitchFamily="34" charset="0"/>
                        </a:rPr>
                        <a:t>748</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A3A3A"/>
                    </a:solidFill>
                  </a:tcPr>
                </a:tc>
                <a:tc>
                  <a:txBody>
                    <a:bodyPr/>
                    <a:lstStyle/>
                    <a:p>
                      <a:pPr algn="ctr" fontAlgn="b"/>
                      <a:r>
                        <a:rPr lang="en-CA" sz="800" b="0" i="0" u="none" strike="noStrike" dirty="0">
                          <a:solidFill>
                            <a:schemeClr val="bg1"/>
                          </a:solidFill>
                          <a:effectLst/>
                          <a:latin typeface="Calibri" panose="020F0502020204030204" pitchFamily="34" charset="0"/>
                        </a:rPr>
                        <a:t>787</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A3A3A"/>
                    </a:solidFill>
                  </a:tcPr>
                </a:tc>
                <a:tc>
                  <a:txBody>
                    <a:bodyPr/>
                    <a:lstStyle/>
                    <a:p>
                      <a:pPr algn="ctr" fontAlgn="b"/>
                      <a:r>
                        <a:rPr lang="en-CA" sz="800" b="0" i="0" u="none" strike="noStrike" dirty="0">
                          <a:solidFill>
                            <a:schemeClr val="bg1"/>
                          </a:solidFill>
                          <a:effectLst/>
                          <a:latin typeface="Calibri" panose="020F0502020204030204" pitchFamily="34" charset="0"/>
                        </a:rPr>
                        <a:t>409</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A3A3A"/>
                    </a:solidFill>
                  </a:tcPr>
                </a:tc>
                <a:tc>
                  <a:txBody>
                    <a:bodyPr/>
                    <a:lstStyle/>
                    <a:p>
                      <a:pPr algn="ctr" fontAlgn="b"/>
                      <a:r>
                        <a:rPr lang="en-CA" sz="800" b="0" i="0" u="none" strike="noStrike" dirty="0">
                          <a:solidFill>
                            <a:schemeClr val="bg1"/>
                          </a:solidFill>
                          <a:effectLst/>
                          <a:latin typeface="Calibri" panose="020F0502020204030204" pitchFamily="34" charset="0"/>
                        </a:rPr>
                        <a:t>494</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A3A3A"/>
                    </a:solidFill>
                  </a:tcPr>
                </a:tc>
                <a:tc>
                  <a:txBody>
                    <a:bodyPr/>
                    <a:lstStyle/>
                    <a:p>
                      <a:pPr algn="ctr" fontAlgn="b"/>
                      <a:r>
                        <a:rPr lang="en-CA" sz="800" b="0" i="0" u="none" strike="noStrike" dirty="0">
                          <a:solidFill>
                            <a:schemeClr val="bg1"/>
                          </a:solidFill>
                          <a:effectLst/>
                          <a:latin typeface="Calibri" panose="020F0502020204030204" pitchFamily="34" charset="0"/>
                        </a:rPr>
                        <a:t>632</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A3A3A"/>
                    </a:solidFill>
                  </a:tcPr>
                </a:tc>
                <a:tc>
                  <a:txBody>
                    <a:bodyPr/>
                    <a:lstStyle/>
                    <a:p>
                      <a:pPr algn="ctr" fontAlgn="b"/>
                      <a:r>
                        <a:rPr lang="en-CA" sz="800" b="0" i="0" u="none" strike="noStrike" dirty="0">
                          <a:solidFill>
                            <a:schemeClr val="bg1"/>
                          </a:solidFill>
                          <a:effectLst/>
                          <a:latin typeface="Calibri" panose="020F0502020204030204" pitchFamily="34" charset="0"/>
                        </a:rPr>
                        <a:t>214</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A3A3A"/>
                    </a:solidFill>
                  </a:tcPr>
                </a:tc>
                <a:tc>
                  <a:txBody>
                    <a:bodyPr/>
                    <a:lstStyle/>
                    <a:p>
                      <a:pPr algn="ctr" fontAlgn="b"/>
                      <a:r>
                        <a:rPr lang="en-CA" sz="800" b="0" i="0" u="none" strike="noStrike" dirty="0">
                          <a:solidFill>
                            <a:schemeClr val="bg1"/>
                          </a:solidFill>
                          <a:effectLst/>
                          <a:latin typeface="Calibri" panose="020F0502020204030204" pitchFamily="34" charset="0"/>
                        </a:rPr>
                        <a:t>171</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A3A3A"/>
                    </a:solidFill>
                  </a:tcPr>
                </a:tc>
                <a:tc>
                  <a:txBody>
                    <a:bodyPr/>
                    <a:lstStyle/>
                    <a:p>
                      <a:pPr algn="ctr" fontAlgn="b"/>
                      <a:r>
                        <a:rPr lang="en-CA" sz="800" b="0" i="0" u="none" strike="noStrike" dirty="0">
                          <a:solidFill>
                            <a:schemeClr val="bg1"/>
                          </a:solidFill>
                          <a:effectLst/>
                          <a:latin typeface="Calibri" panose="020F0502020204030204" pitchFamily="34" charset="0"/>
                        </a:rPr>
                        <a:t>99</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A3A3A"/>
                    </a:solidFill>
                  </a:tcPr>
                </a:tc>
                <a:tc>
                  <a:txBody>
                    <a:bodyPr/>
                    <a:lstStyle/>
                    <a:p>
                      <a:pPr algn="ctr" fontAlgn="b"/>
                      <a:r>
                        <a:rPr lang="en-CA" sz="800" b="0" i="0" u="none" strike="noStrike" dirty="0">
                          <a:solidFill>
                            <a:schemeClr val="bg1"/>
                          </a:solidFill>
                          <a:effectLst/>
                          <a:latin typeface="Calibri" panose="020F0502020204030204" pitchFamily="34" charset="0"/>
                        </a:rPr>
                        <a:t>594</a:t>
                      </a:r>
                    </a:p>
                  </a:txBody>
                  <a:tcPr marL="6350" marR="6350" marT="635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A3A3A"/>
                    </a:solidFill>
                  </a:tcPr>
                </a:tc>
                <a:tc>
                  <a:txBody>
                    <a:bodyPr/>
                    <a:lstStyle/>
                    <a:p>
                      <a:pPr algn="ctr" fontAlgn="b"/>
                      <a:r>
                        <a:rPr lang="en-CA" sz="800" b="0" i="0" u="none" strike="noStrike" dirty="0">
                          <a:solidFill>
                            <a:schemeClr val="bg1"/>
                          </a:solidFill>
                          <a:effectLst/>
                          <a:latin typeface="Calibri" panose="020F0502020204030204" pitchFamily="34" charset="0"/>
                        </a:rPr>
                        <a:t>354</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A3A3A"/>
                    </a:solidFill>
                  </a:tcPr>
                </a:tc>
                <a:tc>
                  <a:txBody>
                    <a:bodyPr/>
                    <a:lstStyle/>
                    <a:p>
                      <a:pPr algn="ctr" fontAlgn="b"/>
                      <a:r>
                        <a:rPr lang="en-CA" sz="800" b="0" i="0" u="none" strike="noStrike" dirty="0">
                          <a:solidFill>
                            <a:schemeClr val="bg1"/>
                          </a:solidFill>
                          <a:effectLst/>
                          <a:latin typeface="Calibri" panose="020F0502020204030204" pitchFamily="34" charset="0"/>
                        </a:rPr>
                        <a:t>103</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A3A3A"/>
                    </a:solidFill>
                  </a:tcPr>
                </a:tc>
                <a:tc>
                  <a:txBody>
                    <a:bodyPr/>
                    <a:lstStyle/>
                    <a:p>
                      <a:pPr algn="ctr" fontAlgn="b"/>
                      <a:r>
                        <a:rPr lang="en-CA" sz="800" b="0" i="0" u="none" strike="noStrike" dirty="0">
                          <a:solidFill>
                            <a:schemeClr val="bg1"/>
                          </a:solidFill>
                          <a:effectLst/>
                          <a:latin typeface="Calibri" panose="020F0502020204030204" pitchFamily="34" charset="0"/>
                        </a:rPr>
                        <a:t>483</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A3A3A"/>
                    </a:solidFill>
                  </a:tcPr>
                </a:tc>
                <a:tc>
                  <a:txBody>
                    <a:bodyPr/>
                    <a:lstStyle/>
                    <a:p>
                      <a:pPr algn="ctr" fontAlgn="b"/>
                      <a:r>
                        <a:rPr lang="en-CA" sz="800" b="0" i="0" u="none" strike="noStrike" dirty="0">
                          <a:solidFill>
                            <a:schemeClr val="bg1"/>
                          </a:solidFill>
                          <a:effectLst/>
                          <a:latin typeface="Calibri" panose="020F0502020204030204" pitchFamily="34" charset="0"/>
                        </a:rPr>
                        <a:t>1052</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A3A3A"/>
                    </a:solidFill>
                  </a:tcPr>
                </a:tc>
                <a:extLst>
                  <a:ext uri="{0D108BD9-81ED-4DB2-BD59-A6C34878D82A}">
                    <a16:rowId xmlns:a16="http://schemas.microsoft.com/office/drawing/2014/main" val="10001"/>
                  </a:ext>
                </a:extLst>
              </a:tr>
              <a:tr h="341833">
                <a:tc>
                  <a:txBody>
                    <a:bodyPr/>
                    <a:lstStyle/>
                    <a:p>
                      <a:pPr algn="l" fontAlgn="t"/>
                      <a:r>
                        <a:rPr lang="en-US" sz="1000" b="0" i="0" u="none" strike="noStrike" dirty="0">
                          <a:solidFill>
                            <a:srgbClr val="000000"/>
                          </a:solidFill>
                          <a:effectLst/>
                          <a:latin typeface="+mn-lt"/>
                        </a:rPr>
                        <a:t>Support</a:t>
                      </a:r>
                    </a:p>
                  </a:txBody>
                  <a:tcPr marL="9525" marR="9525" marT="9525" marB="0" anchor="ctr">
                    <a:solidFill>
                      <a:schemeClr val="bg1"/>
                    </a:solidFill>
                  </a:tcPr>
                </a:tc>
                <a:tc>
                  <a:txBody>
                    <a:bodyPr/>
                    <a:lstStyle/>
                    <a:p>
                      <a:pPr algn="ctr" fontAlgn="t"/>
                      <a:r>
                        <a:rPr lang="en-US" sz="1000" b="0" i="0" u="none" strike="noStrike" dirty="0">
                          <a:solidFill>
                            <a:schemeClr val="bg1"/>
                          </a:solidFill>
                          <a:effectLst/>
                          <a:latin typeface="+mj-lt"/>
                        </a:rPr>
                        <a:t>72%</a:t>
                      </a:r>
                    </a:p>
                  </a:txBody>
                  <a:tcPr marL="9525" marR="9525" marT="9525"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tx1"/>
                    </a:solidFill>
                  </a:tcPr>
                </a:tc>
                <a:tc>
                  <a:txBody>
                    <a:bodyPr/>
                    <a:lstStyle/>
                    <a:p>
                      <a:pPr algn="ctr" fontAlgn="b"/>
                      <a:r>
                        <a:rPr lang="en-CA" sz="1050" b="0" i="0" u="none" strike="noStrike">
                          <a:solidFill>
                            <a:srgbClr val="000000"/>
                          </a:solidFill>
                          <a:effectLst/>
                          <a:latin typeface="Calibri" panose="020F0502020204030204" pitchFamily="34" charset="0"/>
                        </a:rPr>
                        <a:t>79%</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solidFill>
                  </a:tcPr>
                </a:tc>
                <a:tc>
                  <a:txBody>
                    <a:bodyPr/>
                    <a:lstStyle/>
                    <a:p>
                      <a:pPr algn="ctr" fontAlgn="b"/>
                      <a:r>
                        <a:rPr lang="en-CA" sz="1050" b="0" i="0" u="none" strike="noStrike">
                          <a:solidFill>
                            <a:srgbClr val="000000"/>
                          </a:solidFill>
                          <a:effectLst/>
                          <a:latin typeface="Calibri" panose="020F0502020204030204" pitchFamily="34" charset="0"/>
                        </a:rPr>
                        <a:t>65%</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solidFill>
                  </a:tcPr>
                </a:tc>
                <a:tc>
                  <a:txBody>
                    <a:bodyPr/>
                    <a:lstStyle/>
                    <a:p>
                      <a:pPr algn="ctr" fontAlgn="b"/>
                      <a:r>
                        <a:rPr lang="en-CA" sz="1050" b="0" i="0" u="none" strike="noStrike">
                          <a:solidFill>
                            <a:srgbClr val="000000"/>
                          </a:solidFill>
                          <a:effectLst/>
                          <a:latin typeface="Calibri" panose="020F0502020204030204" pitchFamily="34" charset="0"/>
                        </a:rPr>
                        <a:t>60%</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solidFill>
                  </a:tcPr>
                </a:tc>
                <a:tc>
                  <a:txBody>
                    <a:bodyPr/>
                    <a:lstStyle/>
                    <a:p>
                      <a:pPr algn="ctr" fontAlgn="b"/>
                      <a:r>
                        <a:rPr lang="en-CA" sz="1050" b="0" i="0" u="none" strike="noStrike">
                          <a:solidFill>
                            <a:srgbClr val="000000"/>
                          </a:solidFill>
                          <a:effectLst/>
                          <a:latin typeface="Calibri" panose="020F0502020204030204" pitchFamily="34" charset="0"/>
                        </a:rPr>
                        <a:t>70%</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solidFill>
                  </a:tcPr>
                </a:tc>
                <a:tc>
                  <a:txBody>
                    <a:bodyPr/>
                    <a:lstStyle/>
                    <a:p>
                      <a:pPr algn="ctr" fontAlgn="b"/>
                      <a:r>
                        <a:rPr lang="en-CA" sz="1050" b="0" i="0" u="none" strike="noStrike">
                          <a:solidFill>
                            <a:srgbClr val="000000"/>
                          </a:solidFill>
                          <a:effectLst/>
                          <a:latin typeface="Calibri" panose="020F0502020204030204" pitchFamily="34" charset="0"/>
                        </a:rPr>
                        <a:t>81%</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solidFill>
                  </a:tcPr>
                </a:tc>
                <a:tc>
                  <a:txBody>
                    <a:bodyPr/>
                    <a:lstStyle/>
                    <a:p>
                      <a:pPr algn="ctr" fontAlgn="b"/>
                      <a:r>
                        <a:rPr lang="en-CA" sz="1050" b="0" i="0" u="none" strike="noStrike">
                          <a:solidFill>
                            <a:srgbClr val="000000"/>
                          </a:solidFill>
                          <a:effectLst/>
                          <a:latin typeface="Calibri" panose="020F0502020204030204" pitchFamily="34" charset="0"/>
                        </a:rPr>
                        <a:t>67%</a:t>
                      </a:r>
                    </a:p>
                  </a:txBody>
                  <a:tcPr marL="6350" marR="6350" marT="635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solidFill>
                  </a:tcPr>
                </a:tc>
                <a:tc>
                  <a:txBody>
                    <a:bodyPr/>
                    <a:lstStyle/>
                    <a:p>
                      <a:pPr algn="ctr" fontAlgn="b"/>
                      <a:r>
                        <a:rPr lang="en-CA" sz="1050" b="0" i="0" u="none" strike="noStrike">
                          <a:solidFill>
                            <a:srgbClr val="000000"/>
                          </a:solidFill>
                          <a:effectLst/>
                          <a:latin typeface="Calibri" panose="020F0502020204030204" pitchFamily="34" charset="0"/>
                        </a:rPr>
                        <a:t>85%</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solidFill>
                  </a:tcPr>
                </a:tc>
                <a:tc>
                  <a:txBody>
                    <a:bodyPr/>
                    <a:lstStyle/>
                    <a:p>
                      <a:pPr algn="ctr" fontAlgn="b"/>
                      <a:r>
                        <a:rPr lang="en-CA" sz="1050" b="0" i="0" u="none" strike="noStrike">
                          <a:solidFill>
                            <a:srgbClr val="000000"/>
                          </a:solidFill>
                          <a:effectLst/>
                          <a:latin typeface="Calibri" panose="020F0502020204030204" pitchFamily="34" charset="0"/>
                        </a:rPr>
                        <a:t>83%</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solidFill>
                  </a:tcPr>
                </a:tc>
                <a:tc>
                  <a:txBody>
                    <a:bodyPr/>
                    <a:lstStyle/>
                    <a:p>
                      <a:pPr algn="ctr" fontAlgn="b"/>
                      <a:r>
                        <a:rPr lang="en-CA" sz="1050" b="0" i="0" u="none" strike="noStrike">
                          <a:solidFill>
                            <a:srgbClr val="000000"/>
                          </a:solidFill>
                          <a:effectLst/>
                          <a:latin typeface="Calibri" panose="020F0502020204030204" pitchFamily="34" charset="0"/>
                        </a:rPr>
                        <a:t>73%</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solidFill>
                  </a:tcPr>
                </a:tc>
                <a:tc>
                  <a:txBody>
                    <a:bodyPr/>
                    <a:lstStyle/>
                    <a:p>
                      <a:pPr algn="ctr" fontAlgn="b"/>
                      <a:r>
                        <a:rPr lang="en-CA" sz="1050" b="0" i="0" u="none" strike="noStrike">
                          <a:solidFill>
                            <a:srgbClr val="000000"/>
                          </a:solidFill>
                          <a:effectLst/>
                          <a:latin typeface="Calibri" panose="020F0502020204030204" pitchFamily="34" charset="0"/>
                        </a:rPr>
                        <a:t>61%</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solidFill>
                  </a:tcPr>
                </a:tc>
                <a:tc>
                  <a:txBody>
                    <a:bodyPr/>
                    <a:lstStyle/>
                    <a:p>
                      <a:pPr algn="ctr" fontAlgn="b"/>
                      <a:r>
                        <a:rPr lang="en-CA" sz="1050" b="0" i="0" u="none" strike="noStrike">
                          <a:solidFill>
                            <a:srgbClr val="000000"/>
                          </a:solidFill>
                          <a:effectLst/>
                          <a:latin typeface="Calibri" panose="020F0502020204030204" pitchFamily="34" charset="0"/>
                        </a:rPr>
                        <a:t>79%</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CA" sz="1050" b="0" i="0" u="none" strike="noStrike">
                          <a:solidFill>
                            <a:srgbClr val="000000"/>
                          </a:solidFill>
                          <a:effectLst/>
                          <a:latin typeface="Calibri" panose="020F0502020204030204" pitchFamily="34" charset="0"/>
                        </a:rPr>
                        <a:t>77%</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CA" sz="1050" b="0" i="0" u="none" strike="noStrike">
                          <a:solidFill>
                            <a:srgbClr val="000000"/>
                          </a:solidFill>
                          <a:effectLst/>
                          <a:latin typeface="Calibri" panose="020F0502020204030204" pitchFamily="34" charset="0"/>
                        </a:rPr>
                        <a:t>70%</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76515024"/>
                  </a:ext>
                </a:extLst>
              </a:tr>
              <a:tr h="275065">
                <a:tc>
                  <a:txBody>
                    <a:bodyPr/>
                    <a:lstStyle/>
                    <a:p>
                      <a:pPr algn="l" fontAlgn="t"/>
                      <a:r>
                        <a:rPr lang="en-US" sz="1000" b="0" i="0" u="none" strike="noStrike" dirty="0">
                          <a:solidFill>
                            <a:srgbClr val="000000"/>
                          </a:solidFill>
                          <a:effectLst/>
                          <a:latin typeface="+mn-lt"/>
                        </a:rPr>
                        <a:t>Oppose</a:t>
                      </a:r>
                    </a:p>
                  </a:txBody>
                  <a:tcPr marL="9525" marR="9525" marT="9525" marB="0" anchor="ctr">
                    <a:solidFill>
                      <a:schemeClr val="bg2"/>
                    </a:solidFill>
                  </a:tcPr>
                </a:tc>
                <a:tc>
                  <a:txBody>
                    <a:bodyPr/>
                    <a:lstStyle/>
                    <a:p>
                      <a:pPr algn="ctr" fontAlgn="t"/>
                      <a:r>
                        <a:rPr lang="en-US" sz="1000" b="0" i="0" u="none" strike="noStrike" dirty="0">
                          <a:solidFill>
                            <a:schemeClr val="bg1"/>
                          </a:solidFill>
                          <a:effectLst/>
                          <a:latin typeface="+mj-lt"/>
                        </a:rPr>
                        <a:t>13%</a:t>
                      </a:r>
                    </a:p>
                  </a:txBody>
                  <a:tcPr marL="9525" marR="9525" marT="9525" marB="0" anchor="ctr">
                    <a:lnR w="19050" cap="flat" cmpd="sng" algn="ctr">
                      <a:solidFill>
                        <a:schemeClr val="bg1"/>
                      </a:solidFill>
                      <a:prstDash val="solid"/>
                      <a:round/>
                      <a:headEnd type="none" w="med" len="med"/>
                      <a:tailEnd type="none" w="med" len="med"/>
                    </a:lnR>
                    <a:solidFill>
                      <a:schemeClr val="tx1"/>
                    </a:solidFill>
                  </a:tcPr>
                </a:tc>
                <a:tc>
                  <a:txBody>
                    <a:bodyPr/>
                    <a:lstStyle/>
                    <a:p>
                      <a:pPr algn="ctr" fontAlgn="b"/>
                      <a:r>
                        <a:rPr lang="en-CA" sz="1050" b="0" i="0" u="none" strike="noStrike">
                          <a:solidFill>
                            <a:srgbClr val="000000"/>
                          </a:solidFill>
                          <a:effectLst/>
                          <a:latin typeface="Calibri" panose="020F0502020204030204" pitchFamily="34" charset="0"/>
                        </a:rPr>
                        <a:t>12%</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bg2"/>
                    </a:solidFill>
                  </a:tcPr>
                </a:tc>
                <a:tc>
                  <a:txBody>
                    <a:bodyPr/>
                    <a:lstStyle/>
                    <a:p>
                      <a:pPr algn="ctr" fontAlgn="b"/>
                      <a:r>
                        <a:rPr lang="en-CA" sz="1050" b="0" i="0" u="none" strike="noStrike">
                          <a:solidFill>
                            <a:srgbClr val="000000"/>
                          </a:solidFill>
                          <a:effectLst/>
                          <a:latin typeface="Calibri" panose="020F0502020204030204" pitchFamily="34" charset="0"/>
                        </a:rPr>
                        <a:t>13%</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bg2"/>
                    </a:solidFill>
                  </a:tcPr>
                </a:tc>
                <a:tc>
                  <a:txBody>
                    <a:bodyPr/>
                    <a:lstStyle/>
                    <a:p>
                      <a:pPr algn="ctr" fontAlgn="b"/>
                      <a:r>
                        <a:rPr lang="en-CA" sz="1050" b="0" i="0" u="none" strike="noStrike">
                          <a:solidFill>
                            <a:srgbClr val="000000"/>
                          </a:solidFill>
                          <a:effectLst/>
                          <a:latin typeface="Calibri" panose="020F0502020204030204" pitchFamily="34" charset="0"/>
                        </a:rPr>
                        <a:t>16%</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bg2"/>
                    </a:solidFill>
                  </a:tcPr>
                </a:tc>
                <a:tc>
                  <a:txBody>
                    <a:bodyPr/>
                    <a:lstStyle/>
                    <a:p>
                      <a:pPr algn="ctr" fontAlgn="b"/>
                      <a:r>
                        <a:rPr lang="en-CA" sz="1050" b="0" i="0" u="none" strike="noStrike">
                          <a:solidFill>
                            <a:srgbClr val="000000"/>
                          </a:solidFill>
                          <a:effectLst/>
                          <a:latin typeface="Calibri" panose="020F0502020204030204" pitchFamily="34" charset="0"/>
                        </a:rPr>
                        <a:t>13%</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bg2"/>
                    </a:solidFill>
                  </a:tcPr>
                </a:tc>
                <a:tc>
                  <a:txBody>
                    <a:bodyPr/>
                    <a:lstStyle/>
                    <a:p>
                      <a:pPr algn="ctr" fontAlgn="b"/>
                      <a:r>
                        <a:rPr lang="en-CA" sz="1050" b="0" i="0" u="none" strike="noStrike">
                          <a:solidFill>
                            <a:srgbClr val="000000"/>
                          </a:solidFill>
                          <a:effectLst/>
                          <a:latin typeface="Calibri" panose="020F0502020204030204" pitchFamily="34" charset="0"/>
                        </a:rPr>
                        <a:t>10%</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bg2"/>
                    </a:solidFill>
                  </a:tcPr>
                </a:tc>
                <a:tc>
                  <a:txBody>
                    <a:bodyPr/>
                    <a:lstStyle/>
                    <a:p>
                      <a:pPr algn="ctr" fontAlgn="b"/>
                      <a:r>
                        <a:rPr lang="en-CA" sz="1050" b="0" i="0" u="none" strike="noStrike">
                          <a:solidFill>
                            <a:srgbClr val="000000"/>
                          </a:solidFill>
                          <a:effectLst/>
                          <a:latin typeface="Calibri" panose="020F0502020204030204" pitchFamily="34" charset="0"/>
                        </a:rPr>
                        <a:t>14%</a:t>
                      </a:r>
                    </a:p>
                  </a:txBody>
                  <a:tcPr marL="6350" marR="6350" marT="635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2"/>
                    </a:solidFill>
                  </a:tcPr>
                </a:tc>
                <a:tc>
                  <a:txBody>
                    <a:bodyPr/>
                    <a:lstStyle/>
                    <a:p>
                      <a:pPr algn="ctr" fontAlgn="b"/>
                      <a:r>
                        <a:rPr lang="en-CA" sz="1050" b="0" i="0" u="none" strike="noStrike">
                          <a:solidFill>
                            <a:srgbClr val="000000"/>
                          </a:solidFill>
                          <a:effectLst/>
                          <a:latin typeface="Calibri" panose="020F0502020204030204" pitchFamily="34" charset="0"/>
                        </a:rPr>
                        <a:t>9%</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2"/>
                    </a:solidFill>
                  </a:tcPr>
                </a:tc>
                <a:tc>
                  <a:txBody>
                    <a:bodyPr/>
                    <a:lstStyle/>
                    <a:p>
                      <a:pPr algn="ctr" fontAlgn="b"/>
                      <a:r>
                        <a:rPr lang="en-CA" sz="1050" b="0" i="0" u="none" strike="noStrike">
                          <a:solidFill>
                            <a:srgbClr val="000000"/>
                          </a:solidFill>
                          <a:effectLst/>
                          <a:latin typeface="Calibri" panose="020F0502020204030204" pitchFamily="34" charset="0"/>
                        </a:rPr>
                        <a:t>6%</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2"/>
                    </a:solidFill>
                  </a:tcPr>
                </a:tc>
                <a:tc>
                  <a:txBody>
                    <a:bodyPr/>
                    <a:lstStyle/>
                    <a:p>
                      <a:pPr algn="ctr" fontAlgn="b"/>
                      <a:r>
                        <a:rPr lang="en-CA" sz="1050" b="0" i="0" u="none" strike="noStrike">
                          <a:solidFill>
                            <a:srgbClr val="000000"/>
                          </a:solidFill>
                          <a:effectLst/>
                          <a:latin typeface="Calibri" panose="020F0502020204030204" pitchFamily="34" charset="0"/>
                        </a:rPr>
                        <a:t>9%</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2"/>
                    </a:solidFill>
                  </a:tcPr>
                </a:tc>
                <a:tc>
                  <a:txBody>
                    <a:bodyPr/>
                    <a:lstStyle/>
                    <a:p>
                      <a:pPr algn="ctr" fontAlgn="b"/>
                      <a:r>
                        <a:rPr lang="en-CA" sz="1050" b="0" i="0" u="none" strike="noStrike">
                          <a:solidFill>
                            <a:srgbClr val="000000"/>
                          </a:solidFill>
                          <a:effectLst/>
                          <a:latin typeface="Calibri" panose="020F0502020204030204" pitchFamily="34" charset="0"/>
                        </a:rPr>
                        <a:t>22%</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2"/>
                    </a:solidFill>
                  </a:tcPr>
                </a:tc>
                <a:tc>
                  <a:txBody>
                    <a:bodyPr/>
                    <a:lstStyle/>
                    <a:p>
                      <a:pPr algn="ctr" fontAlgn="b"/>
                      <a:r>
                        <a:rPr lang="en-CA" sz="1050" b="0" i="0" u="none" strike="noStrike">
                          <a:solidFill>
                            <a:srgbClr val="000000"/>
                          </a:solidFill>
                          <a:effectLst/>
                          <a:latin typeface="Calibri" panose="020F0502020204030204" pitchFamily="34" charset="0"/>
                        </a:rPr>
                        <a:t>12%</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CA" sz="1050" b="0" i="0" u="none" strike="noStrike">
                          <a:solidFill>
                            <a:srgbClr val="000000"/>
                          </a:solidFill>
                          <a:effectLst/>
                          <a:latin typeface="Calibri" panose="020F0502020204030204" pitchFamily="34" charset="0"/>
                        </a:rPr>
                        <a:t>11%</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CA" sz="1050" b="0" i="0" u="none" strike="noStrike" dirty="0">
                          <a:solidFill>
                            <a:srgbClr val="000000"/>
                          </a:solidFill>
                          <a:effectLst/>
                          <a:latin typeface="Calibri" panose="020F0502020204030204" pitchFamily="34" charset="0"/>
                        </a:rPr>
                        <a:t>14%</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29546456"/>
                  </a:ext>
                </a:extLst>
              </a:tr>
              <a:tr h="275065">
                <a:tc>
                  <a:txBody>
                    <a:bodyPr/>
                    <a:lstStyle/>
                    <a:p>
                      <a:pPr algn="l" fontAlgn="t"/>
                      <a:r>
                        <a:rPr lang="en-US" sz="1000" b="0" i="0" u="none" strike="noStrike" dirty="0">
                          <a:solidFill>
                            <a:srgbClr val="000000"/>
                          </a:solidFill>
                          <a:effectLst/>
                          <a:latin typeface="+mn-lt"/>
                        </a:rPr>
                        <a:t>Don’t Know</a:t>
                      </a:r>
                    </a:p>
                  </a:txBody>
                  <a:tcPr marL="9525" marR="9525" marT="9525" marB="0" anchor="ctr">
                    <a:solidFill>
                      <a:schemeClr val="bg1"/>
                    </a:solidFill>
                  </a:tcPr>
                </a:tc>
                <a:tc>
                  <a:txBody>
                    <a:bodyPr/>
                    <a:lstStyle/>
                    <a:p>
                      <a:pPr algn="ctr" fontAlgn="t"/>
                      <a:r>
                        <a:rPr lang="en-US" sz="1000" b="0" i="0" u="none" strike="noStrike" dirty="0">
                          <a:solidFill>
                            <a:schemeClr val="bg1"/>
                          </a:solidFill>
                          <a:effectLst/>
                          <a:latin typeface="+mj-lt"/>
                        </a:rPr>
                        <a:t>15%</a:t>
                      </a:r>
                    </a:p>
                  </a:txBody>
                  <a:tcPr marL="9525" marR="9525" marT="9525" marB="0" anchor="ctr">
                    <a:lnR w="19050" cap="flat" cmpd="sng" algn="ctr">
                      <a:solidFill>
                        <a:schemeClr val="bg1"/>
                      </a:solidFill>
                      <a:prstDash val="solid"/>
                      <a:round/>
                      <a:headEnd type="none" w="med" len="med"/>
                      <a:tailEnd type="none" w="med" len="med"/>
                    </a:lnR>
                    <a:solidFill>
                      <a:schemeClr val="tx1"/>
                    </a:solidFill>
                  </a:tcPr>
                </a:tc>
                <a:tc>
                  <a:txBody>
                    <a:bodyPr/>
                    <a:lstStyle/>
                    <a:p>
                      <a:pPr algn="ctr" fontAlgn="b"/>
                      <a:r>
                        <a:rPr lang="en-CA" sz="1050" b="0" i="0" u="none" strike="noStrike">
                          <a:solidFill>
                            <a:srgbClr val="000000"/>
                          </a:solidFill>
                          <a:effectLst/>
                          <a:latin typeface="Calibri" panose="020F0502020204030204" pitchFamily="34" charset="0"/>
                        </a:rPr>
                        <a:t>9%</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bg1"/>
                    </a:solidFill>
                  </a:tcPr>
                </a:tc>
                <a:tc>
                  <a:txBody>
                    <a:bodyPr/>
                    <a:lstStyle/>
                    <a:p>
                      <a:pPr algn="ctr" fontAlgn="b"/>
                      <a:r>
                        <a:rPr lang="en-CA" sz="1050" b="0" i="0" u="none" strike="noStrike">
                          <a:solidFill>
                            <a:srgbClr val="000000"/>
                          </a:solidFill>
                          <a:effectLst/>
                          <a:latin typeface="Calibri" panose="020F0502020204030204" pitchFamily="34" charset="0"/>
                        </a:rPr>
                        <a:t>22%</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bg1"/>
                    </a:solidFill>
                  </a:tcPr>
                </a:tc>
                <a:tc>
                  <a:txBody>
                    <a:bodyPr/>
                    <a:lstStyle/>
                    <a:p>
                      <a:pPr algn="ctr" fontAlgn="b"/>
                      <a:r>
                        <a:rPr lang="en-CA" sz="1050" b="0" i="0" u="none" strike="noStrike">
                          <a:solidFill>
                            <a:srgbClr val="000000"/>
                          </a:solidFill>
                          <a:effectLst/>
                          <a:latin typeface="Calibri" panose="020F0502020204030204" pitchFamily="34" charset="0"/>
                        </a:rPr>
                        <a:t>24%</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bg1"/>
                    </a:solidFill>
                  </a:tcPr>
                </a:tc>
                <a:tc>
                  <a:txBody>
                    <a:bodyPr/>
                    <a:lstStyle/>
                    <a:p>
                      <a:pPr algn="ctr" fontAlgn="b"/>
                      <a:r>
                        <a:rPr lang="en-CA" sz="1050" b="0" i="0" u="none" strike="noStrike">
                          <a:solidFill>
                            <a:srgbClr val="000000"/>
                          </a:solidFill>
                          <a:effectLst/>
                          <a:latin typeface="Calibri" panose="020F0502020204030204" pitchFamily="34" charset="0"/>
                        </a:rPr>
                        <a:t>17%</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bg1"/>
                    </a:solidFill>
                  </a:tcPr>
                </a:tc>
                <a:tc>
                  <a:txBody>
                    <a:bodyPr/>
                    <a:lstStyle/>
                    <a:p>
                      <a:pPr algn="ctr" fontAlgn="b"/>
                      <a:r>
                        <a:rPr lang="en-CA" sz="1050" b="0" i="0" u="none" strike="noStrike">
                          <a:solidFill>
                            <a:srgbClr val="000000"/>
                          </a:solidFill>
                          <a:effectLst/>
                          <a:latin typeface="Calibri" panose="020F0502020204030204" pitchFamily="34" charset="0"/>
                        </a:rPr>
                        <a:t>9%</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bg1"/>
                    </a:solidFill>
                  </a:tcPr>
                </a:tc>
                <a:tc>
                  <a:txBody>
                    <a:bodyPr/>
                    <a:lstStyle/>
                    <a:p>
                      <a:pPr algn="ctr" fontAlgn="b"/>
                      <a:r>
                        <a:rPr lang="en-CA" sz="1050" b="0" i="0" u="none" strike="noStrike">
                          <a:solidFill>
                            <a:srgbClr val="000000"/>
                          </a:solidFill>
                          <a:effectLst/>
                          <a:latin typeface="Calibri" panose="020F0502020204030204" pitchFamily="34" charset="0"/>
                        </a:rPr>
                        <a:t>19%</a:t>
                      </a:r>
                    </a:p>
                  </a:txBody>
                  <a:tcPr marL="6350" marR="6350" marT="635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tc>
                  <a:txBody>
                    <a:bodyPr/>
                    <a:lstStyle/>
                    <a:p>
                      <a:pPr algn="ctr" fontAlgn="b"/>
                      <a:r>
                        <a:rPr lang="en-CA" sz="1050" b="0" i="0" u="none" strike="noStrike">
                          <a:solidFill>
                            <a:srgbClr val="000000"/>
                          </a:solidFill>
                          <a:effectLst/>
                          <a:latin typeface="Calibri" panose="020F0502020204030204" pitchFamily="34" charset="0"/>
                        </a:rPr>
                        <a:t>6%</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tc>
                  <a:txBody>
                    <a:bodyPr/>
                    <a:lstStyle/>
                    <a:p>
                      <a:pPr algn="ctr" fontAlgn="b"/>
                      <a:r>
                        <a:rPr lang="en-CA" sz="1050" b="0" i="0" u="none" strike="noStrike">
                          <a:solidFill>
                            <a:srgbClr val="000000"/>
                          </a:solidFill>
                          <a:effectLst/>
                          <a:latin typeface="Calibri" panose="020F0502020204030204" pitchFamily="34" charset="0"/>
                        </a:rPr>
                        <a:t>11%</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tc>
                  <a:txBody>
                    <a:bodyPr/>
                    <a:lstStyle/>
                    <a:p>
                      <a:pPr algn="ctr" fontAlgn="b"/>
                      <a:r>
                        <a:rPr lang="en-CA" sz="1050" b="0" i="0" u="none" strike="noStrike">
                          <a:solidFill>
                            <a:srgbClr val="000000"/>
                          </a:solidFill>
                          <a:effectLst/>
                          <a:latin typeface="Calibri" panose="020F0502020204030204" pitchFamily="34" charset="0"/>
                        </a:rPr>
                        <a:t>18%</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tc>
                  <a:txBody>
                    <a:bodyPr/>
                    <a:lstStyle/>
                    <a:p>
                      <a:pPr algn="ctr" fontAlgn="b"/>
                      <a:r>
                        <a:rPr lang="en-CA" sz="1050" b="0" i="0" u="none" strike="noStrike">
                          <a:solidFill>
                            <a:srgbClr val="000000"/>
                          </a:solidFill>
                          <a:effectLst/>
                          <a:latin typeface="Calibri" panose="020F0502020204030204" pitchFamily="34" charset="0"/>
                        </a:rPr>
                        <a:t>17%</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tc>
                  <a:txBody>
                    <a:bodyPr/>
                    <a:lstStyle/>
                    <a:p>
                      <a:pPr algn="ctr" fontAlgn="b"/>
                      <a:r>
                        <a:rPr lang="en-CA" sz="1050" b="0" i="0" u="none" strike="noStrike">
                          <a:solidFill>
                            <a:srgbClr val="000000"/>
                          </a:solidFill>
                          <a:effectLst/>
                          <a:latin typeface="Calibri" panose="020F0502020204030204" pitchFamily="34" charset="0"/>
                        </a:rPr>
                        <a:t>9%</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CA" sz="1050" b="0" i="0" u="none" strike="noStrike">
                          <a:solidFill>
                            <a:srgbClr val="000000"/>
                          </a:solidFill>
                          <a:effectLst/>
                          <a:latin typeface="Calibri" panose="020F0502020204030204" pitchFamily="34" charset="0"/>
                        </a:rPr>
                        <a:t>13%</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CA" sz="1050" b="0" i="0" u="none" strike="noStrike" dirty="0">
                          <a:solidFill>
                            <a:srgbClr val="000000"/>
                          </a:solidFill>
                          <a:effectLst/>
                          <a:latin typeface="Calibri" panose="020F0502020204030204" pitchFamily="34" charset="0"/>
                        </a:rPr>
                        <a:t>17%</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4421644"/>
                  </a:ext>
                </a:extLst>
              </a:tr>
            </a:tbl>
          </a:graphicData>
        </a:graphic>
      </p:graphicFrame>
      <p:sp>
        <p:nvSpPr>
          <p:cNvPr id="12" name="TextBox 11">
            <a:extLst>
              <a:ext uri="{FF2B5EF4-FFF2-40B4-BE49-F238E27FC236}">
                <a16:creationId xmlns:a16="http://schemas.microsoft.com/office/drawing/2014/main" id="{04728565-4615-407C-9F5C-9AC184317CAB}"/>
              </a:ext>
            </a:extLst>
          </p:cNvPr>
          <p:cNvSpPr txBox="1"/>
          <p:nvPr/>
        </p:nvSpPr>
        <p:spPr>
          <a:xfrm>
            <a:off x="6648450" y="2279539"/>
            <a:ext cx="1691640" cy="240030"/>
          </a:xfrm>
          <a:prstGeom prst="rect">
            <a:avLst/>
          </a:prstGeom>
          <a:solidFill>
            <a:schemeClr val="tx2"/>
          </a:solidFill>
        </p:spPr>
        <p:txBody>
          <a:bodyPr vert="horz" wrap="square" lIns="91440" tIns="45720" rIns="91440" bIns="45720" rtlCol="0" anchor="ctr">
            <a:normAutofit fontScale="62500" lnSpcReduction="20000"/>
          </a:bodyPr>
          <a:lstStyle/>
          <a:p>
            <a:pPr algn="ctr"/>
            <a:r>
              <a:rPr lang="en-US" b="1" dirty="0">
                <a:solidFill>
                  <a:schemeClr val="bg1"/>
                </a:solidFill>
              </a:rPr>
              <a:t>Total Support: 78%</a:t>
            </a:r>
            <a:endParaRPr lang="en-CA" b="1" dirty="0">
              <a:solidFill>
                <a:schemeClr val="bg1"/>
              </a:solidFill>
            </a:endParaRPr>
          </a:p>
        </p:txBody>
      </p:sp>
      <p:sp>
        <p:nvSpPr>
          <p:cNvPr id="13" name="TextBox 12">
            <a:extLst>
              <a:ext uri="{FF2B5EF4-FFF2-40B4-BE49-F238E27FC236}">
                <a16:creationId xmlns:a16="http://schemas.microsoft.com/office/drawing/2014/main" id="{52A72726-BCE1-4C58-8655-5B16BB928DF1}"/>
              </a:ext>
            </a:extLst>
          </p:cNvPr>
          <p:cNvSpPr txBox="1"/>
          <p:nvPr/>
        </p:nvSpPr>
        <p:spPr>
          <a:xfrm>
            <a:off x="6648450" y="2580529"/>
            <a:ext cx="1691640" cy="240030"/>
          </a:xfrm>
          <a:prstGeom prst="rect">
            <a:avLst/>
          </a:prstGeom>
          <a:solidFill>
            <a:schemeClr val="tx1"/>
          </a:solidFill>
        </p:spPr>
        <p:txBody>
          <a:bodyPr vert="horz" wrap="square" lIns="91440" tIns="45720" rIns="91440" bIns="45720" rtlCol="0" anchor="ctr">
            <a:normAutofit fontScale="62500" lnSpcReduction="20000"/>
          </a:bodyPr>
          <a:lstStyle/>
          <a:p>
            <a:pPr algn="ctr"/>
            <a:r>
              <a:rPr lang="en-US" b="1" dirty="0">
                <a:solidFill>
                  <a:schemeClr val="bg1"/>
                </a:solidFill>
              </a:rPr>
              <a:t>Total Oppose: 10%</a:t>
            </a:r>
            <a:endParaRPr lang="en-CA" b="1" dirty="0">
              <a:solidFill>
                <a:schemeClr val="bg1"/>
              </a:solidFill>
            </a:endParaRPr>
          </a:p>
        </p:txBody>
      </p:sp>
      <p:sp>
        <p:nvSpPr>
          <p:cNvPr id="14" name="TextBox 13">
            <a:extLst>
              <a:ext uri="{FF2B5EF4-FFF2-40B4-BE49-F238E27FC236}">
                <a16:creationId xmlns:a16="http://schemas.microsoft.com/office/drawing/2014/main" id="{F8BCEBF5-B05F-448F-A9E3-9C51288115F2}"/>
              </a:ext>
            </a:extLst>
          </p:cNvPr>
          <p:cNvSpPr txBox="1"/>
          <p:nvPr/>
        </p:nvSpPr>
        <p:spPr>
          <a:xfrm>
            <a:off x="100965" y="1269354"/>
            <a:ext cx="1405890" cy="650886"/>
          </a:xfrm>
          <a:prstGeom prst="rect">
            <a:avLst/>
          </a:prstGeom>
          <a:solidFill>
            <a:schemeClr val="accent2"/>
          </a:solidFill>
        </p:spPr>
        <p:txBody>
          <a:bodyPr vert="horz" wrap="square" lIns="91440" tIns="45720" rIns="91440" bIns="45720" rtlCol="0" anchor="ctr">
            <a:normAutofit fontScale="62500" lnSpcReduction="20000"/>
          </a:bodyPr>
          <a:lstStyle/>
          <a:p>
            <a:pPr algn="ctr"/>
            <a:r>
              <a:rPr lang="en-US" b="1" dirty="0">
                <a:solidFill>
                  <a:schemeClr val="bg1"/>
                </a:solidFill>
              </a:rPr>
              <a:t>Canada increasing oil &amp; Gas production to substitute Russian Export</a:t>
            </a:r>
            <a:endParaRPr lang="en-CA" b="1" dirty="0">
              <a:solidFill>
                <a:schemeClr val="bg1"/>
              </a:solidFill>
            </a:endParaRPr>
          </a:p>
        </p:txBody>
      </p:sp>
      <p:sp>
        <p:nvSpPr>
          <p:cNvPr id="2" name="TextBox 1">
            <a:extLst>
              <a:ext uri="{FF2B5EF4-FFF2-40B4-BE49-F238E27FC236}">
                <a16:creationId xmlns:a16="http://schemas.microsoft.com/office/drawing/2014/main" id="{7CD9A5C4-5277-7BFA-F841-072DEF93300E}"/>
              </a:ext>
            </a:extLst>
          </p:cNvPr>
          <p:cNvSpPr txBox="1"/>
          <p:nvPr/>
        </p:nvSpPr>
        <p:spPr>
          <a:xfrm>
            <a:off x="6707505" y="2018328"/>
            <a:ext cx="1573530" cy="240030"/>
          </a:xfrm>
          <a:prstGeom prst="rect">
            <a:avLst/>
          </a:prstGeom>
        </p:spPr>
        <p:txBody>
          <a:bodyPr vert="horz" wrap="square" lIns="91440" tIns="45720" rIns="91440" bIns="45720" rtlCol="0" anchor="ctr">
            <a:normAutofit fontScale="92500" lnSpcReduction="20000"/>
          </a:bodyPr>
          <a:lstStyle/>
          <a:p>
            <a:pPr algn="ctr"/>
            <a:r>
              <a:rPr lang="en-US" sz="1200" u="sng" dirty="0"/>
              <a:t>March 2022</a:t>
            </a:r>
            <a:endParaRPr lang="en-CA" sz="1200" u="sng" dirty="0"/>
          </a:p>
        </p:txBody>
      </p:sp>
      <p:sp>
        <p:nvSpPr>
          <p:cNvPr id="3" name="TextBox 2">
            <a:extLst>
              <a:ext uri="{FF2B5EF4-FFF2-40B4-BE49-F238E27FC236}">
                <a16:creationId xmlns:a16="http://schemas.microsoft.com/office/drawing/2014/main" id="{4B13D5C6-EFA0-9D05-FB5E-EF9CED3FF7BD}"/>
              </a:ext>
            </a:extLst>
          </p:cNvPr>
          <p:cNvSpPr txBox="1"/>
          <p:nvPr/>
        </p:nvSpPr>
        <p:spPr>
          <a:xfrm>
            <a:off x="6648450" y="1213075"/>
            <a:ext cx="1691640" cy="240030"/>
          </a:xfrm>
          <a:prstGeom prst="rect">
            <a:avLst/>
          </a:prstGeom>
          <a:solidFill>
            <a:schemeClr val="tx2"/>
          </a:solidFill>
        </p:spPr>
        <p:txBody>
          <a:bodyPr vert="horz" wrap="square" lIns="91440" tIns="45720" rIns="91440" bIns="45720" rtlCol="0" anchor="ctr">
            <a:normAutofit fontScale="62500" lnSpcReduction="20000"/>
          </a:bodyPr>
          <a:lstStyle/>
          <a:p>
            <a:pPr algn="ctr"/>
            <a:r>
              <a:rPr lang="en-US" b="1" dirty="0">
                <a:solidFill>
                  <a:schemeClr val="bg1"/>
                </a:solidFill>
              </a:rPr>
              <a:t>Total Support: 72%</a:t>
            </a:r>
            <a:endParaRPr lang="en-CA" b="1" dirty="0">
              <a:solidFill>
                <a:schemeClr val="bg1"/>
              </a:solidFill>
            </a:endParaRPr>
          </a:p>
        </p:txBody>
      </p:sp>
      <p:sp>
        <p:nvSpPr>
          <p:cNvPr id="4" name="TextBox 3">
            <a:extLst>
              <a:ext uri="{FF2B5EF4-FFF2-40B4-BE49-F238E27FC236}">
                <a16:creationId xmlns:a16="http://schemas.microsoft.com/office/drawing/2014/main" id="{39C01405-3D17-3E93-2034-CB75A9FAB5F0}"/>
              </a:ext>
            </a:extLst>
          </p:cNvPr>
          <p:cNvSpPr txBox="1"/>
          <p:nvPr/>
        </p:nvSpPr>
        <p:spPr>
          <a:xfrm>
            <a:off x="6648450" y="1514065"/>
            <a:ext cx="1691640" cy="240030"/>
          </a:xfrm>
          <a:prstGeom prst="rect">
            <a:avLst/>
          </a:prstGeom>
          <a:solidFill>
            <a:schemeClr val="tx1"/>
          </a:solidFill>
        </p:spPr>
        <p:txBody>
          <a:bodyPr vert="horz" wrap="square" lIns="91440" tIns="45720" rIns="91440" bIns="45720" rtlCol="0" anchor="ctr">
            <a:normAutofit fontScale="62500" lnSpcReduction="20000"/>
          </a:bodyPr>
          <a:lstStyle/>
          <a:p>
            <a:pPr algn="ctr"/>
            <a:r>
              <a:rPr lang="en-US" b="1" dirty="0">
                <a:solidFill>
                  <a:schemeClr val="bg1"/>
                </a:solidFill>
              </a:rPr>
              <a:t>Total Oppose: 13%</a:t>
            </a:r>
            <a:endParaRPr lang="en-CA" b="1" dirty="0">
              <a:solidFill>
                <a:schemeClr val="bg1"/>
              </a:solidFill>
            </a:endParaRPr>
          </a:p>
        </p:txBody>
      </p:sp>
      <p:sp>
        <p:nvSpPr>
          <p:cNvPr id="6" name="TextBox 5">
            <a:extLst>
              <a:ext uri="{FF2B5EF4-FFF2-40B4-BE49-F238E27FC236}">
                <a16:creationId xmlns:a16="http://schemas.microsoft.com/office/drawing/2014/main" id="{43664DAE-7F57-4C13-B82D-7FDE9AA96D09}"/>
              </a:ext>
            </a:extLst>
          </p:cNvPr>
          <p:cNvSpPr txBox="1"/>
          <p:nvPr/>
        </p:nvSpPr>
        <p:spPr>
          <a:xfrm>
            <a:off x="6707505" y="970140"/>
            <a:ext cx="1573530" cy="240030"/>
          </a:xfrm>
          <a:prstGeom prst="rect">
            <a:avLst/>
          </a:prstGeom>
        </p:spPr>
        <p:txBody>
          <a:bodyPr vert="horz" wrap="square" lIns="91440" tIns="45720" rIns="91440" bIns="45720" rtlCol="0" anchor="ctr">
            <a:normAutofit fontScale="92500" lnSpcReduction="20000"/>
          </a:bodyPr>
          <a:lstStyle/>
          <a:p>
            <a:pPr algn="ctr"/>
            <a:r>
              <a:rPr lang="en-US" sz="1200" u="sng" dirty="0"/>
              <a:t>October 2022</a:t>
            </a:r>
            <a:endParaRPr lang="en-CA" sz="1200" u="sng" dirty="0"/>
          </a:p>
        </p:txBody>
      </p:sp>
    </p:spTree>
    <p:extLst>
      <p:ext uri="{BB962C8B-B14F-4D97-AF65-F5344CB8AC3E}">
        <p14:creationId xmlns:p14="http://schemas.microsoft.com/office/powerpoint/2010/main" val="196604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611EFA-CAD3-4452-B63C-449E20807B0B}"/>
              </a:ext>
            </a:extLst>
          </p:cNvPr>
          <p:cNvSpPr>
            <a:spLocks noGrp="1"/>
          </p:cNvSpPr>
          <p:nvPr>
            <p:ph type="title"/>
          </p:nvPr>
        </p:nvSpPr>
        <p:spPr>
          <a:xfrm>
            <a:off x="373820" y="336148"/>
            <a:ext cx="7959147" cy="709413"/>
          </a:xfrm>
        </p:spPr>
        <p:txBody>
          <a:bodyPr>
            <a:noAutofit/>
          </a:bodyPr>
          <a:lstStyle/>
          <a:p>
            <a:r>
              <a:rPr lang="en-US" sz="2200" dirty="0"/>
              <a:t>Over half of Canadians agree Canada could help European Countries if the gov’t approved more gas production and pipelines</a:t>
            </a:r>
            <a:endParaRPr lang="en-CA" sz="2200" dirty="0"/>
          </a:p>
        </p:txBody>
      </p:sp>
      <p:sp>
        <p:nvSpPr>
          <p:cNvPr id="8" name="TextBox 7">
            <a:extLst>
              <a:ext uri="{FF2B5EF4-FFF2-40B4-BE49-F238E27FC236}">
                <a16:creationId xmlns:a16="http://schemas.microsoft.com/office/drawing/2014/main" id="{5E1E6BF5-36A6-4845-A187-F3796DFB0FA1}"/>
              </a:ext>
            </a:extLst>
          </p:cNvPr>
          <p:cNvSpPr txBox="1"/>
          <p:nvPr/>
        </p:nvSpPr>
        <p:spPr>
          <a:xfrm>
            <a:off x="47200" y="4912668"/>
            <a:ext cx="8698831" cy="230832"/>
          </a:xfrm>
          <a:prstGeom prst="rect">
            <a:avLst/>
          </a:prstGeom>
          <a:noFill/>
        </p:spPr>
        <p:txBody>
          <a:bodyPr wrap="square" lIns="91440" tIns="45720" rIns="91440" bIns="45720" anchor="t">
            <a:spAutoFit/>
          </a:bodyPr>
          <a:lstStyle/>
          <a:p>
            <a:pPr marL="0" marR="0">
              <a:spcBef>
                <a:spcPts val="0"/>
              </a:spcBef>
              <a:spcAft>
                <a:spcPts val="0"/>
              </a:spcAft>
            </a:pPr>
            <a:r>
              <a:rPr lang="en-CA" sz="900" dirty="0">
                <a:effectLst/>
                <a:latin typeface="+mj-lt"/>
                <a:ea typeface="Calibri" panose="020F0502020204030204" pitchFamily="34" charset="0"/>
                <a:cs typeface="Times New Roman (Body CS)"/>
              </a:rPr>
              <a:t>Base = All respondents (n</a:t>
            </a:r>
            <a:r>
              <a:rPr lang="en-CA" sz="900" dirty="0">
                <a:latin typeface="+mj-lt"/>
                <a:ea typeface="Calibri" panose="020F0502020204030204" pitchFamily="34" charset="0"/>
                <a:cs typeface="Calibri"/>
              </a:rPr>
              <a:t>=1535</a:t>
            </a:r>
            <a:r>
              <a:rPr lang="en-CA" sz="900" dirty="0">
                <a:effectLst/>
                <a:latin typeface="+mj-lt"/>
                <a:ea typeface="Calibri" panose="020F0502020204030204" pitchFamily="34" charset="0"/>
                <a:cs typeface="Times New Roman (Body CS)"/>
              </a:rPr>
              <a:t>) </a:t>
            </a:r>
          </a:p>
        </p:txBody>
      </p:sp>
      <p:graphicFrame>
        <p:nvGraphicFramePr>
          <p:cNvPr id="3" name="Tableau 6">
            <a:extLst>
              <a:ext uri="{FF2B5EF4-FFF2-40B4-BE49-F238E27FC236}">
                <a16:creationId xmlns:a16="http://schemas.microsoft.com/office/drawing/2014/main" id="{92CA3DFD-0E50-38D9-596A-A65A73225442}"/>
              </a:ext>
            </a:extLst>
          </p:cNvPr>
          <p:cNvGraphicFramePr>
            <a:graphicFrameLocks noGrp="1"/>
          </p:cNvGraphicFramePr>
          <p:nvPr>
            <p:custDataLst>
              <p:tags r:id="rId1"/>
            </p:custDataLst>
            <p:extLst>
              <p:ext uri="{D42A27DB-BD31-4B8C-83A1-F6EECF244321}">
                <p14:modId xmlns:p14="http://schemas.microsoft.com/office/powerpoint/2010/main" val="2439463158"/>
              </p:ext>
            </p:extLst>
          </p:nvPr>
        </p:nvGraphicFramePr>
        <p:xfrm>
          <a:off x="102320" y="3097622"/>
          <a:ext cx="8986529" cy="1799475"/>
        </p:xfrm>
        <a:graphic>
          <a:graphicData uri="http://schemas.openxmlformats.org/drawingml/2006/table">
            <a:tbl>
              <a:tblPr firstRow="1" bandRow="1">
                <a:tableStyleId>{5C22544A-7EE6-4342-B048-85BDC9FD1C3A}</a:tableStyleId>
              </a:tblPr>
              <a:tblGrid>
                <a:gridCol w="4278846">
                  <a:extLst>
                    <a:ext uri="{9D8B030D-6E8A-4147-A177-3AD203B41FA5}">
                      <a16:colId xmlns:a16="http://schemas.microsoft.com/office/drawing/2014/main" val="20000"/>
                    </a:ext>
                  </a:extLst>
                </a:gridCol>
                <a:gridCol w="429370">
                  <a:extLst>
                    <a:ext uri="{9D8B030D-6E8A-4147-A177-3AD203B41FA5}">
                      <a16:colId xmlns:a16="http://schemas.microsoft.com/office/drawing/2014/main" val="20002"/>
                    </a:ext>
                  </a:extLst>
                </a:gridCol>
                <a:gridCol w="246491">
                  <a:extLst>
                    <a:ext uri="{9D8B030D-6E8A-4147-A177-3AD203B41FA5}">
                      <a16:colId xmlns:a16="http://schemas.microsoft.com/office/drawing/2014/main" val="3116019811"/>
                    </a:ext>
                  </a:extLst>
                </a:gridCol>
                <a:gridCol w="389614">
                  <a:extLst>
                    <a:ext uri="{9D8B030D-6E8A-4147-A177-3AD203B41FA5}">
                      <a16:colId xmlns:a16="http://schemas.microsoft.com/office/drawing/2014/main" val="638417664"/>
                    </a:ext>
                  </a:extLst>
                </a:gridCol>
                <a:gridCol w="302149">
                  <a:extLst>
                    <a:ext uri="{9D8B030D-6E8A-4147-A177-3AD203B41FA5}">
                      <a16:colId xmlns:a16="http://schemas.microsoft.com/office/drawing/2014/main" val="1715235121"/>
                    </a:ext>
                  </a:extLst>
                </a:gridCol>
                <a:gridCol w="326004">
                  <a:extLst>
                    <a:ext uri="{9D8B030D-6E8A-4147-A177-3AD203B41FA5}">
                      <a16:colId xmlns:a16="http://schemas.microsoft.com/office/drawing/2014/main" val="4239048973"/>
                    </a:ext>
                  </a:extLst>
                </a:gridCol>
                <a:gridCol w="326003">
                  <a:extLst>
                    <a:ext uri="{9D8B030D-6E8A-4147-A177-3AD203B41FA5}">
                      <a16:colId xmlns:a16="http://schemas.microsoft.com/office/drawing/2014/main" val="1141194060"/>
                    </a:ext>
                  </a:extLst>
                </a:gridCol>
                <a:gridCol w="278296">
                  <a:extLst>
                    <a:ext uri="{9D8B030D-6E8A-4147-A177-3AD203B41FA5}">
                      <a16:colId xmlns:a16="http://schemas.microsoft.com/office/drawing/2014/main" val="3703823379"/>
                    </a:ext>
                  </a:extLst>
                </a:gridCol>
                <a:gridCol w="294198">
                  <a:extLst>
                    <a:ext uri="{9D8B030D-6E8A-4147-A177-3AD203B41FA5}">
                      <a16:colId xmlns:a16="http://schemas.microsoft.com/office/drawing/2014/main" val="3206955718"/>
                    </a:ext>
                  </a:extLst>
                </a:gridCol>
                <a:gridCol w="381663">
                  <a:extLst>
                    <a:ext uri="{9D8B030D-6E8A-4147-A177-3AD203B41FA5}">
                      <a16:colId xmlns:a16="http://schemas.microsoft.com/office/drawing/2014/main" val="660822090"/>
                    </a:ext>
                  </a:extLst>
                </a:gridCol>
                <a:gridCol w="294198">
                  <a:extLst>
                    <a:ext uri="{9D8B030D-6E8A-4147-A177-3AD203B41FA5}">
                      <a16:colId xmlns:a16="http://schemas.microsoft.com/office/drawing/2014/main" val="20005"/>
                    </a:ext>
                  </a:extLst>
                </a:gridCol>
                <a:gridCol w="310101">
                  <a:extLst>
                    <a:ext uri="{9D8B030D-6E8A-4147-A177-3AD203B41FA5}">
                      <a16:colId xmlns:a16="http://schemas.microsoft.com/office/drawing/2014/main" val="20006"/>
                    </a:ext>
                  </a:extLst>
                </a:gridCol>
                <a:gridCol w="397565">
                  <a:extLst>
                    <a:ext uri="{9D8B030D-6E8A-4147-A177-3AD203B41FA5}">
                      <a16:colId xmlns:a16="http://schemas.microsoft.com/office/drawing/2014/main" val="1129120163"/>
                    </a:ext>
                  </a:extLst>
                </a:gridCol>
                <a:gridCol w="405517">
                  <a:extLst>
                    <a:ext uri="{9D8B030D-6E8A-4147-A177-3AD203B41FA5}">
                      <a16:colId xmlns:a16="http://schemas.microsoft.com/office/drawing/2014/main" val="3524680929"/>
                    </a:ext>
                  </a:extLst>
                </a:gridCol>
                <a:gridCol w="326514">
                  <a:extLst>
                    <a:ext uri="{9D8B030D-6E8A-4147-A177-3AD203B41FA5}">
                      <a16:colId xmlns:a16="http://schemas.microsoft.com/office/drawing/2014/main" val="443014845"/>
                    </a:ext>
                  </a:extLst>
                </a:gridCol>
              </a:tblGrid>
              <a:tr h="227504">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US" sz="800" b="1" i="0" u="none" strike="noStrike" noProof="0" dirty="0">
                        <a:solidFill>
                          <a:schemeClr val="tx1"/>
                        </a:solidFill>
                        <a:effectLst/>
                        <a:latin typeface="+mn-lt"/>
                      </a:endParaRPr>
                    </a:p>
                  </a:txBody>
                  <a:tcPr marL="6235" marR="6235" marT="6235" marB="0" anchor="ctr">
                    <a:noFill/>
                  </a:tcPr>
                </a:tc>
                <a:tc>
                  <a:txBody>
                    <a:bodyPr/>
                    <a:lstStyle/>
                    <a:p>
                      <a:pPr algn="ctr" fontAlgn="b"/>
                      <a:r>
                        <a:rPr lang="en-US" sz="800" b="1" i="0" u="none" strike="noStrike" noProof="0" dirty="0">
                          <a:solidFill>
                            <a:schemeClr val="bg1"/>
                          </a:solidFill>
                          <a:effectLst/>
                          <a:latin typeface="+mn-lt"/>
                        </a:rPr>
                        <a:t>TOTAL</a:t>
                      </a:r>
                    </a:p>
                    <a:p>
                      <a:pPr algn="ctr" fontAlgn="b"/>
                      <a:r>
                        <a:rPr lang="en-US" sz="800" b="1" i="0" u="none" strike="noStrike" noProof="0" dirty="0">
                          <a:solidFill>
                            <a:schemeClr val="bg1"/>
                          </a:solidFill>
                          <a:effectLst/>
                          <a:latin typeface="+mn-lt"/>
                        </a:rPr>
                        <a:t>CANADA</a:t>
                      </a:r>
                    </a:p>
                  </a:txBody>
                  <a:tcPr marL="6235" marR="6235" marT="6235"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algn="ctr" fontAlgn="b"/>
                      <a:r>
                        <a:rPr lang="en-CA" sz="800" b="1" i="0" u="none" strike="noStrike" dirty="0">
                          <a:solidFill>
                            <a:schemeClr val="bg1"/>
                          </a:solidFill>
                          <a:effectLst/>
                          <a:latin typeface="Calibri" panose="020F0502020204030204" pitchFamily="34" charset="0"/>
                        </a:rPr>
                        <a:t>Male</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algn="ctr" fontAlgn="b"/>
                      <a:r>
                        <a:rPr lang="en-CA" sz="800" b="1" i="0" u="none" strike="noStrike">
                          <a:solidFill>
                            <a:schemeClr val="bg1"/>
                          </a:solidFill>
                          <a:effectLst/>
                          <a:latin typeface="Calibri" panose="020F0502020204030204" pitchFamily="34" charset="0"/>
                        </a:rPr>
                        <a:t>Female</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algn="ctr" fontAlgn="b"/>
                      <a:r>
                        <a:rPr lang="en-CA" sz="800" b="1" i="0" u="none" strike="noStrike">
                          <a:solidFill>
                            <a:schemeClr val="bg1"/>
                          </a:solidFill>
                          <a:effectLst/>
                          <a:latin typeface="Calibri" panose="020F0502020204030204" pitchFamily="34" charset="0"/>
                        </a:rPr>
                        <a:t>18-34</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algn="ctr" fontAlgn="b"/>
                      <a:r>
                        <a:rPr lang="en-CA" sz="800" b="1" i="0" u="none" strike="noStrike" dirty="0">
                          <a:solidFill>
                            <a:schemeClr val="bg1"/>
                          </a:solidFill>
                          <a:effectLst/>
                          <a:latin typeface="Calibri" panose="020F0502020204030204" pitchFamily="34" charset="0"/>
                        </a:rPr>
                        <a:t>35-54</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algn="ctr" fontAlgn="b"/>
                      <a:r>
                        <a:rPr lang="en-CA" sz="800" b="1" i="0" u="none" strike="noStrike">
                          <a:solidFill>
                            <a:schemeClr val="bg1"/>
                          </a:solidFill>
                          <a:effectLst/>
                          <a:latin typeface="Calibri" panose="020F0502020204030204" pitchFamily="34" charset="0"/>
                        </a:rPr>
                        <a:t>55+</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algn="ctr" fontAlgn="b"/>
                      <a:r>
                        <a:rPr lang="en-CA" sz="800" b="1" i="0" u="none" strike="noStrike">
                          <a:solidFill>
                            <a:schemeClr val="bg1"/>
                          </a:solidFill>
                          <a:effectLst/>
                          <a:latin typeface="Calibri" panose="020F0502020204030204" pitchFamily="34" charset="0"/>
                        </a:rPr>
                        <a:t>BC</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algn="ctr" fontAlgn="b"/>
                      <a:r>
                        <a:rPr lang="en-CA" sz="800" b="1" i="0" u="none" strike="noStrike">
                          <a:solidFill>
                            <a:schemeClr val="bg1"/>
                          </a:solidFill>
                          <a:effectLst/>
                          <a:latin typeface="Calibri" panose="020F0502020204030204" pitchFamily="34" charset="0"/>
                        </a:rPr>
                        <a:t>AB</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algn="ctr" fontAlgn="b"/>
                      <a:r>
                        <a:rPr lang="en-CA" sz="800" b="1" i="0" u="none" strike="noStrike" dirty="0">
                          <a:solidFill>
                            <a:schemeClr val="bg1"/>
                          </a:solidFill>
                          <a:effectLst/>
                          <a:latin typeface="Calibri" panose="020F0502020204030204" pitchFamily="34" charset="0"/>
                        </a:rPr>
                        <a:t>MB/SK</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algn="ctr" fontAlgn="b"/>
                      <a:r>
                        <a:rPr lang="en-CA" sz="800" b="1" i="0" u="none" strike="noStrike">
                          <a:solidFill>
                            <a:schemeClr val="bg1"/>
                          </a:solidFill>
                          <a:effectLst/>
                          <a:latin typeface="Calibri" panose="020F0502020204030204" pitchFamily="34" charset="0"/>
                        </a:rPr>
                        <a:t>ON</a:t>
                      </a:r>
                    </a:p>
                  </a:txBody>
                  <a:tcPr marL="6350" marR="6350" marT="635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algn="ctr" fontAlgn="b"/>
                      <a:r>
                        <a:rPr lang="en-CA" sz="800" b="1" i="0" u="none" strike="noStrike">
                          <a:solidFill>
                            <a:schemeClr val="bg1"/>
                          </a:solidFill>
                          <a:effectLst/>
                          <a:latin typeface="Calibri" panose="020F0502020204030204" pitchFamily="34" charset="0"/>
                        </a:rPr>
                        <a:t>QC</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algn="ctr" fontAlgn="b"/>
                      <a:r>
                        <a:rPr lang="en-CA" sz="800" b="1" i="0" u="none" strike="noStrike">
                          <a:solidFill>
                            <a:schemeClr val="bg1"/>
                          </a:solidFill>
                          <a:effectLst/>
                          <a:latin typeface="Calibri" panose="020F0502020204030204" pitchFamily="34" charset="0"/>
                        </a:rPr>
                        <a:t>Atlantic</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algn="ctr" fontAlgn="b"/>
                      <a:r>
                        <a:rPr lang="en-CA" sz="800" b="1" i="0" u="none" strike="noStrike" dirty="0">
                          <a:solidFill>
                            <a:schemeClr val="bg1"/>
                          </a:solidFill>
                          <a:effectLst/>
                          <a:latin typeface="Calibri" panose="020F0502020204030204" pitchFamily="34" charset="0"/>
                        </a:rPr>
                        <a:t>West</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pPr algn="ctr" fontAlgn="b"/>
                      <a:r>
                        <a:rPr lang="en-CA" sz="800" b="1" i="0" u="none" strike="noStrike" dirty="0">
                          <a:solidFill>
                            <a:schemeClr val="bg1"/>
                          </a:solidFill>
                          <a:effectLst/>
                          <a:latin typeface="Calibri" panose="020F0502020204030204" pitchFamily="34" charset="0"/>
                        </a:rPr>
                        <a:t>East</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58286">
                <a:tc>
                  <a:txBody>
                    <a:bodyPr/>
                    <a:lstStyle/>
                    <a:p>
                      <a:pPr algn="r" fontAlgn="ctr"/>
                      <a:r>
                        <a:rPr lang="en-US" sz="800" b="0" i="0" u="none" strike="noStrike" baseline="0" noProof="0">
                          <a:solidFill>
                            <a:schemeClr val="tx1"/>
                          </a:solidFill>
                          <a:effectLst/>
                          <a:latin typeface="+mn-lt"/>
                        </a:rPr>
                        <a:t>Weighted n =  </a:t>
                      </a:r>
                      <a:endParaRPr lang="en-US" sz="800" b="0" i="0" u="none" strike="noStrike" noProof="0">
                        <a:solidFill>
                          <a:schemeClr val="tx1"/>
                        </a:solidFill>
                        <a:effectLst/>
                        <a:latin typeface="+mn-lt"/>
                      </a:endParaRPr>
                    </a:p>
                  </a:txBody>
                  <a:tcPr marL="6235" marR="6235" marT="6235" marB="0" anchor="ctr">
                    <a:solidFill>
                      <a:schemeClr val="bg1"/>
                    </a:solidFill>
                  </a:tcPr>
                </a:tc>
                <a:tc>
                  <a:txBody>
                    <a:bodyPr/>
                    <a:lstStyle/>
                    <a:p>
                      <a:pPr algn="ctr" fontAlgn="b"/>
                      <a:r>
                        <a:rPr lang="en-CA" sz="800" b="0" i="0" u="none" strike="noStrike" dirty="0">
                          <a:solidFill>
                            <a:schemeClr val="bg1"/>
                          </a:solidFill>
                          <a:effectLst/>
                          <a:latin typeface="Calibri" panose="020F0502020204030204" pitchFamily="34" charset="0"/>
                        </a:rPr>
                        <a:t>1535</a:t>
                      </a:r>
                    </a:p>
                  </a:txBody>
                  <a:tcPr marL="6350" marR="6350" marT="635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A3A3A"/>
                    </a:solidFill>
                  </a:tcPr>
                </a:tc>
                <a:tc>
                  <a:txBody>
                    <a:bodyPr/>
                    <a:lstStyle/>
                    <a:p>
                      <a:pPr algn="ctr" fontAlgn="b"/>
                      <a:r>
                        <a:rPr lang="en-CA" sz="800" b="0" i="0" u="none" strike="noStrike" dirty="0">
                          <a:solidFill>
                            <a:schemeClr val="bg1"/>
                          </a:solidFill>
                          <a:effectLst/>
                          <a:latin typeface="Calibri" panose="020F0502020204030204" pitchFamily="34" charset="0"/>
                        </a:rPr>
                        <a:t>748</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A3A3A"/>
                    </a:solidFill>
                  </a:tcPr>
                </a:tc>
                <a:tc>
                  <a:txBody>
                    <a:bodyPr/>
                    <a:lstStyle/>
                    <a:p>
                      <a:pPr algn="ctr" fontAlgn="b"/>
                      <a:r>
                        <a:rPr lang="en-CA" sz="800" b="0" i="0" u="none" strike="noStrike" dirty="0">
                          <a:solidFill>
                            <a:schemeClr val="bg1"/>
                          </a:solidFill>
                          <a:effectLst/>
                          <a:latin typeface="Calibri" panose="020F0502020204030204" pitchFamily="34" charset="0"/>
                        </a:rPr>
                        <a:t>787</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A3A3A"/>
                    </a:solidFill>
                  </a:tcPr>
                </a:tc>
                <a:tc>
                  <a:txBody>
                    <a:bodyPr/>
                    <a:lstStyle/>
                    <a:p>
                      <a:pPr algn="ctr" fontAlgn="b"/>
                      <a:r>
                        <a:rPr lang="en-CA" sz="800" b="0" i="0" u="none" strike="noStrike" dirty="0">
                          <a:solidFill>
                            <a:schemeClr val="bg1"/>
                          </a:solidFill>
                          <a:effectLst/>
                          <a:latin typeface="Calibri" panose="020F0502020204030204" pitchFamily="34" charset="0"/>
                        </a:rPr>
                        <a:t>409</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A3A3A"/>
                    </a:solidFill>
                  </a:tcPr>
                </a:tc>
                <a:tc>
                  <a:txBody>
                    <a:bodyPr/>
                    <a:lstStyle/>
                    <a:p>
                      <a:pPr algn="ctr" fontAlgn="b"/>
                      <a:r>
                        <a:rPr lang="en-CA" sz="800" b="0" i="0" u="none" strike="noStrike" dirty="0">
                          <a:solidFill>
                            <a:schemeClr val="bg1"/>
                          </a:solidFill>
                          <a:effectLst/>
                          <a:latin typeface="Calibri" panose="020F0502020204030204" pitchFamily="34" charset="0"/>
                        </a:rPr>
                        <a:t>494</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A3A3A"/>
                    </a:solidFill>
                  </a:tcPr>
                </a:tc>
                <a:tc>
                  <a:txBody>
                    <a:bodyPr/>
                    <a:lstStyle/>
                    <a:p>
                      <a:pPr algn="ctr" fontAlgn="b"/>
                      <a:r>
                        <a:rPr lang="en-CA" sz="800" b="0" i="0" u="none" strike="noStrike" dirty="0">
                          <a:solidFill>
                            <a:schemeClr val="bg1"/>
                          </a:solidFill>
                          <a:effectLst/>
                          <a:latin typeface="Calibri" panose="020F0502020204030204" pitchFamily="34" charset="0"/>
                        </a:rPr>
                        <a:t>632</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A3A3A"/>
                    </a:solidFill>
                  </a:tcPr>
                </a:tc>
                <a:tc>
                  <a:txBody>
                    <a:bodyPr/>
                    <a:lstStyle/>
                    <a:p>
                      <a:pPr algn="ctr" fontAlgn="b"/>
                      <a:r>
                        <a:rPr lang="en-CA" sz="800" b="0" i="0" u="none" strike="noStrike" dirty="0">
                          <a:solidFill>
                            <a:schemeClr val="bg1"/>
                          </a:solidFill>
                          <a:effectLst/>
                          <a:latin typeface="Calibri" panose="020F0502020204030204" pitchFamily="34" charset="0"/>
                        </a:rPr>
                        <a:t>214</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A3A3A"/>
                    </a:solidFill>
                  </a:tcPr>
                </a:tc>
                <a:tc>
                  <a:txBody>
                    <a:bodyPr/>
                    <a:lstStyle/>
                    <a:p>
                      <a:pPr algn="ctr" fontAlgn="b"/>
                      <a:r>
                        <a:rPr lang="en-CA" sz="800" b="0" i="0" u="none" strike="noStrike" dirty="0">
                          <a:solidFill>
                            <a:schemeClr val="bg1"/>
                          </a:solidFill>
                          <a:effectLst/>
                          <a:latin typeface="Calibri" panose="020F0502020204030204" pitchFamily="34" charset="0"/>
                        </a:rPr>
                        <a:t>171</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A3A3A"/>
                    </a:solidFill>
                  </a:tcPr>
                </a:tc>
                <a:tc>
                  <a:txBody>
                    <a:bodyPr/>
                    <a:lstStyle/>
                    <a:p>
                      <a:pPr algn="ctr" fontAlgn="b"/>
                      <a:r>
                        <a:rPr lang="en-CA" sz="800" b="0" i="0" u="none" strike="noStrike" dirty="0">
                          <a:solidFill>
                            <a:schemeClr val="bg1"/>
                          </a:solidFill>
                          <a:effectLst/>
                          <a:latin typeface="Calibri" panose="020F0502020204030204" pitchFamily="34" charset="0"/>
                        </a:rPr>
                        <a:t>99</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A3A3A"/>
                    </a:solidFill>
                  </a:tcPr>
                </a:tc>
                <a:tc>
                  <a:txBody>
                    <a:bodyPr/>
                    <a:lstStyle/>
                    <a:p>
                      <a:pPr algn="ctr" fontAlgn="b"/>
                      <a:r>
                        <a:rPr lang="en-CA" sz="800" b="0" i="0" u="none" strike="noStrike" dirty="0">
                          <a:solidFill>
                            <a:schemeClr val="bg1"/>
                          </a:solidFill>
                          <a:effectLst/>
                          <a:latin typeface="Calibri" panose="020F0502020204030204" pitchFamily="34" charset="0"/>
                        </a:rPr>
                        <a:t>594</a:t>
                      </a:r>
                    </a:p>
                  </a:txBody>
                  <a:tcPr marL="6350" marR="6350" marT="635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A3A3A"/>
                    </a:solidFill>
                  </a:tcPr>
                </a:tc>
                <a:tc>
                  <a:txBody>
                    <a:bodyPr/>
                    <a:lstStyle/>
                    <a:p>
                      <a:pPr algn="ctr" fontAlgn="b"/>
                      <a:r>
                        <a:rPr lang="en-CA" sz="800" b="0" i="0" u="none" strike="noStrike" dirty="0">
                          <a:solidFill>
                            <a:schemeClr val="bg1"/>
                          </a:solidFill>
                          <a:effectLst/>
                          <a:latin typeface="Calibri" panose="020F0502020204030204" pitchFamily="34" charset="0"/>
                        </a:rPr>
                        <a:t>354</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A3A3A"/>
                    </a:solidFill>
                  </a:tcPr>
                </a:tc>
                <a:tc>
                  <a:txBody>
                    <a:bodyPr/>
                    <a:lstStyle/>
                    <a:p>
                      <a:pPr algn="ctr" fontAlgn="b"/>
                      <a:r>
                        <a:rPr lang="en-CA" sz="800" b="0" i="0" u="none" strike="noStrike" dirty="0">
                          <a:solidFill>
                            <a:schemeClr val="bg1"/>
                          </a:solidFill>
                          <a:effectLst/>
                          <a:latin typeface="Calibri" panose="020F0502020204030204" pitchFamily="34" charset="0"/>
                        </a:rPr>
                        <a:t>103</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A3A3A"/>
                    </a:solidFill>
                  </a:tcPr>
                </a:tc>
                <a:tc>
                  <a:txBody>
                    <a:bodyPr/>
                    <a:lstStyle/>
                    <a:p>
                      <a:pPr algn="ctr" fontAlgn="b"/>
                      <a:r>
                        <a:rPr lang="en-CA" sz="800" b="0" i="0" u="none" strike="noStrike" dirty="0">
                          <a:solidFill>
                            <a:schemeClr val="bg1"/>
                          </a:solidFill>
                          <a:effectLst/>
                          <a:latin typeface="Calibri" panose="020F0502020204030204" pitchFamily="34" charset="0"/>
                        </a:rPr>
                        <a:t>483</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A3A3A"/>
                    </a:solidFill>
                  </a:tcPr>
                </a:tc>
                <a:tc>
                  <a:txBody>
                    <a:bodyPr/>
                    <a:lstStyle/>
                    <a:p>
                      <a:pPr algn="ctr" fontAlgn="b"/>
                      <a:r>
                        <a:rPr lang="en-CA" sz="800" b="0" i="0" u="none" strike="noStrike" dirty="0">
                          <a:solidFill>
                            <a:schemeClr val="bg1"/>
                          </a:solidFill>
                          <a:effectLst/>
                          <a:latin typeface="Calibri" panose="020F0502020204030204" pitchFamily="34" charset="0"/>
                        </a:rPr>
                        <a:t>1052</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A3A3A"/>
                    </a:solidFill>
                  </a:tcPr>
                </a:tc>
                <a:extLst>
                  <a:ext uri="{0D108BD9-81ED-4DB2-BD59-A6C34878D82A}">
                    <a16:rowId xmlns:a16="http://schemas.microsoft.com/office/drawing/2014/main" val="10001"/>
                  </a:ext>
                </a:extLst>
              </a:tr>
              <a:tr h="601950">
                <a:tc>
                  <a:txBody>
                    <a:bodyPr/>
                    <a:lstStyle/>
                    <a:p>
                      <a:pPr algn="l" fontAlgn="b"/>
                      <a:r>
                        <a:rPr lang="en-US" sz="1000" b="0" i="0" u="none" strike="noStrike" dirty="0">
                          <a:solidFill>
                            <a:srgbClr val="000000"/>
                          </a:solidFill>
                          <a:effectLst/>
                          <a:latin typeface="Calibri" panose="020F0502020204030204" pitchFamily="34" charset="0"/>
                        </a:rPr>
                        <a:t>Canada has ample natural gas and oil resources, and we could help European countries, but we need the government to approve companies to produce more oil and gas and build new pipelines so that the resources can be shipped to the coasts and then transported by ship to Europe.</a:t>
                      </a:r>
                    </a:p>
                  </a:txBody>
                  <a:tcPr marL="6350" marR="6350" marT="6350" anchor="b">
                    <a:solidFill>
                      <a:schemeClr val="bg1"/>
                    </a:solidFill>
                  </a:tcPr>
                </a:tc>
                <a:tc>
                  <a:txBody>
                    <a:bodyPr/>
                    <a:lstStyle/>
                    <a:p>
                      <a:pPr algn="ctr" fontAlgn="b"/>
                      <a:r>
                        <a:rPr lang="en-CA" sz="1000" b="0" i="0" u="none" strike="noStrike" dirty="0">
                          <a:solidFill>
                            <a:schemeClr val="bg1"/>
                          </a:solidFill>
                          <a:effectLst/>
                          <a:latin typeface="Calibri" panose="020F0502020204030204" pitchFamily="34" charset="0"/>
                        </a:rPr>
                        <a:t>54%</a:t>
                      </a:r>
                    </a:p>
                  </a:txBody>
                  <a:tcPr marL="6350" marR="6350" marT="635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tx1"/>
                    </a:solidFill>
                  </a:tcPr>
                </a:tc>
                <a:tc>
                  <a:txBody>
                    <a:bodyPr/>
                    <a:lstStyle/>
                    <a:p>
                      <a:pPr algn="ctr" fontAlgn="b"/>
                      <a:r>
                        <a:rPr lang="en-CA" sz="1000" b="0" i="0" u="none" strike="noStrike">
                          <a:solidFill>
                            <a:srgbClr val="000000"/>
                          </a:solidFill>
                          <a:effectLst/>
                          <a:latin typeface="Calibri" panose="020F0502020204030204" pitchFamily="34" charset="0"/>
                        </a:rPr>
                        <a:t>64%</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solidFill>
                  </a:tcPr>
                </a:tc>
                <a:tc>
                  <a:txBody>
                    <a:bodyPr/>
                    <a:lstStyle/>
                    <a:p>
                      <a:pPr algn="ctr" fontAlgn="b"/>
                      <a:r>
                        <a:rPr lang="en-CA" sz="1000" b="0" i="0" u="none" strike="noStrike">
                          <a:solidFill>
                            <a:srgbClr val="000000"/>
                          </a:solidFill>
                          <a:effectLst/>
                          <a:latin typeface="Calibri" panose="020F0502020204030204" pitchFamily="34" charset="0"/>
                        </a:rPr>
                        <a:t>44%</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solidFill>
                  </a:tcPr>
                </a:tc>
                <a:tc>
                  <a:txBody>
                    <a:bodyPr/>
                    <a:lstStyle/>
                    <a:p>
                      <a:pPr algn="ctr" fontAlgn="b"/>
                      <a:r>
                        <a:rPr lang="en-CA" sz="1000" b="0" i="0" u="none" strike="noStrike">
                          <a:solidFill>
                            <a:srgbClr val="000000"/>
                          </a:solidFill>
                          <a:effectLst/>
                          <a:latin typeface="Calibri" panose="020F0502020204030204" pitchFamily="34" charset="0"/>
                        </a:rPr>
                        <a:t>45%</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solidFill>
                  </a:tcPr>
                </a:tc>
                <a:tc>
                  <a:txBody>
                    <a:bodyPr/>
                    <a:lstStyle/>
                    <a:p>
                      <a:pPr algn="ctr" fontAlgn="b"/>
                      <a:r>
                        <a:rPr lang="en-CA" sz="1000" b="0" i="0" u="none" strike="noStrike">
                          <a:solidFill>
                            <a:srgbClr val="000000"/>
                          </a:solidFill>
                          <a:effectLst/>
                          <a:latin typeface="Calibri" panose="020F0502020204030204" pitchFamily="34" charset="0"/>
                        </a:rPr>
                        <a:t>54%</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solidFill>
                  </a:tcPr>
                </a:tc>
                <a:tc>
                  <a:txBody>
                    <a:bodyPr/>
                    <a:lstStyle/>
                    <a:p>
                      <a:pPr algn="ctr" fontAlgn="b"/>
                      <a:r>
                        <a:rPr lang="en-CA" sz="1000" b="0" i="0" u="none" strike="noStrike">
                          <a:solidFill>
                            <a:srgbClr val="000000"/>
                          </a:solidFill>
                          <a:effectLst/>
                          <a:latin typeface="Calibri" panose="020F0502020204030204" pitchFamily="34" charset="0"/>
                        </a:rPr>
                        <a:t>60%</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solidFill>
                  </a:tcPr>
                </a:tc>
                <a:tc>
                  <a:txBody>
                    <a:bodyPr/>
                    <a:lstStyle/>
                    <a:p>
                      <a:pPr algn="ctr" fontAlgn="b"/>
                      <a:r>
                        <a:rPr lang="en-CA" sz="1000" b="0" i="0" u="none" strike="noStrike">
                          <a:solidFill>
                            <a:srgbClr val="000000"/>
                          </a:solidFill>
                          <a:effectLst/>
                          <a:latin typeface="Calibri" panose="020F0502020204030204" pitchFamily="34" charset="0"/>
                        </a:rPr>
                        <a:t>56%</a:t>
                      </a:r>
                    </a:p>
                  </a:txBody>
                  <a:tcPr marL="6350" marR="6350" marT="635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solidFill>
                  </a:tcPr>
                </a:tc>
                <a:tc>
                  <a:txBody>
                    <a:bodyPr/>
                    <a:lstStyle/>
                    <a:p>
                      <a:pPr algn="ctr" fontAlgn="b"/>
                      <a:r>
                        <a:rPr lang="en-CA" sz="1000" b="0" i="0" u="none" strike="noStrike">
                          <a:solidFill>
                            <a:srgbClr val="000000"/>
                          </a:solidFill>
                          <a:effectLst/>
                          <a:latin typeface="Calibri" panose="020F0502020204030204" pitchFamily="34" charset="0"/>
                        </a:rPr>
                        <a:t>73%</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solidFill>
                  </a:tcPr>
                </a:tc>
                <a:tc>
                  <a:txBody>
                    <a:bodyPr/>
                    <a:lstStyle/>
                    <a:p>
                      <a:pPr algn="ctr" fontAlgn="b"/>
                      <a:r>
                        <a:rPr lang="en-CA" sz="1000" b="0" i="0" u="none" strike="noStrike">
                          <a:solidFill>
                            <a:srgbClr val="000000"/>
                          </a:solidFill>
                          <a:effectLst/>
                          <a:latin typeface="Calibri" panose="020F0502020204030204" pitchFamily="34" charset="0"/>
                        </a:rPr>
                        <a:t>58%</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solidFill>
                  </a:tcPr>
                </a:tc>
                <a:tc>
                  <a:txBody>
                    <a:bodyPr/>
                    <a:lstStyle/>
                    <a:p>
                      <a:pPr algn="ctr" fontAlgn="b"/>
                      <a:r>
                        <a:rPr lang="en-CA" sz="1000" b="0" i="0" u="none" strike="noStrike">
                          <a:solidFill>
                            <a:srgbClr val="000000"/>
                          </a:solidFill>
                          <a:effectLst/>
                          <a:latin typeface="Calibri" panose="020F0502020204030204" pitchFamily="34" charset="0"/>
                        </a:rPr>
                        <a:t>55%</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solidFill>
                  </a:tcPr>
                </a:tc>
                <a:tc>
                  <a:txBody>
                    <a:bodyPr/>
                    <a:lstStyle/>
                    <a:p>
                      <a:pPr algn="ctr" fontAlgn="b"/>
                      <a:r>
                        <a:rPr lang="en-CA" sz="1000" b="0" i="0" u="none" strike="noStrike">
                          <a:solidFill>
                            <a:srgbClr val="000000"/>
                          </a:solidFill>
                          <a:effectLst/>
                          <a:latin typeface="Calibri" panose="020F0502020204030204" pitchFamily="34" charset="0"/>
                        </a:rPr>
                        <a:t>41%</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chemeClr val="bg1"/>
                    </a:solidFill>
                  </a:tcPr>
                </a:tc>
                <a:tc>
                  <a:txBody>
                    <a:bodyPr/>
                    <a:lstStyle/>
                    <a:p>
                      <a:pPr algn="ctr" fontAlgn="b"/>
                      <a:r>
                        <a:rPr lang="en-CA" sz="1000" b="0" i="0" u="none" strike="noStrike">
                          <a:solidFill>
                            <a:srgbClr val="000000"/>
                          </a:solidFill>
                          <a:effectLst/>
                          <a:latin typeface="Calibri" panose="020F0502020204030204" pitchFamily="34" charset="0"/>
                        </a:rPr>
                        <a:t>53%</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CA" sz="1000" b="0" i="0" u="none" strike="noStrike">
                          <a:solidFill>
                            <a:srgbClr val="000000"/>
                          </a:solidFill>
                          <a:effectLst/>
                          <a:latin typeface="Calibri" panose="020F0502020204030204" pitchFamily="34" charset="0"/>
                        </a:rPr>
                        <a:t>62%</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CA" sz="1000" b="0" i="0" u="none" strike="noStrike">
                          <a:solidFill>
                            <a:srgbClr val="000000"/>
                          </a:solidFill>
                          <a:effectLst/>
                          <a:latin typeface="Calibri" panose="020F0502020204030204" pitchFamily="34" charset="0"/>
                        </a:rPr>
                        <a:t>50%</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76515024"/>
                  </a:ext>
                </a:extLst>
              </a:tr>
              <a:tr h="463305">
                <a:tc>
                  <a:txBody>
                    <a:bodyPr/>
                    <a:lstStyle/>
                    <a:p>
                      <a:pPr algn="l" fontAlgn="b"/>
                      <a:r>
                        <a:rPr lang="en-US" sz="1000" b="0" i="0" u="none" strike="noStrike" dirty="0">
                          <a:solidFill>
                            <a:srgbClr val="000000"/>
                          </a:solidFill>
                          <a:effectLst/>
                          <a:latin typeface="Calibri" panose="020F0502020204030204" pitchFamily="34" charset="0"/>
                        </a:rPr>
                        <a:t>There is no business case for Canada to export oil and gas resources to European countries. It's too costly for companies to develop and export the resources to Europe.</a:t>
                      </a:r>
                    </a:p>
                  </a:txBody>
                  <a:tcPr marL="6350" marR="6350" marT="6350" anchor="b">
                    <a:solidFill>
                      <a:schemeClr val="bg2"/>
                    </a:solidFill>
                  </a:tcPr>
                </a:tc>
                <a:tc>
                  <a:txBody>
                    <a:bodyPr/>
                    <a:lstStyle/>
                    <a:p>
                      <a:pPr algn="ctr" fontAlgn="b"/>
                      <a:r>
                        <a:rPr lang="en-CA" sz="1000" b="0" i="0" u="none" strike="noStrike" dirty="0">
                          <a:solidFill>
                            <a:schemeClr val="bg1"/>
                          </a:solidFill>
                          <a:effectLst/>
                          <a:latin typeface="Calibri" panose="020F0502020204030204" pitchFamily="34" charset="0"/>
                        </a:rPr>
                        <a:t>16%</a:t>
                      </a:r>
                    </a:p>
                  </a:txBody>
                  <a:tcPr marL="6350" marR="6350" marT="6350" anchor="ctr">
                    <a:lnR w="19050" cap="flat" cmpd="sng" algn="ctr">
                      <a:solidFill>
                        <a:schemeClr val="bg1"/>
                      </a:solidFill>
                      <a:prstDash val="solid"/>
                      <a:round/>
                      <a:headEnd type="none" w="med" len="med"/>
                      <a:tailEnd type="none" w="med" len="med"/>
                    </a:lnR>
                    <a:solidFill>
                      <a:schemeClr val="tx1"/>
                    </a:solidFill>
                  </a:tcPr>
                </a:tc>
                <a:tc>
                  <a:txBody>
                    <a:bodyPr/>
                    <a:lstStyle/>
                    <a:p>
                      <a:pPr algn="ctr" fontAlgn="b"/>
                      <a:r>
                        <a:rPr lang="en-CA" sz="1000" b="0" i="0" u="none" strike="noStrike">
                          <a:solidFill>
                            <a:srgbClr val="000000"/>
                          </a:solidFill>
                          <a:effectLst/>
                          <a:latin typeface="Calibri" panose="020F0502020204030204" pitchFamily="34" charset="0"/>
                        </a:rPr>
                        <a:t>17%</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bg2"/>
                    </a:solidFill>
                  </a:tcPr>
                </a:tc>
                <a:tc>
                  <a:txBody>
                    <a:bodyPr/>
                    <a:lstStyle/>
                    <a:p>
                      <a:pPr algn="ctr" fontAlgn="b"/>
                      <a:r>
                        <a:rPr lang="en-CA" sz="1000" b="0" i="0" u="none" strike="noStrike">
                          <a:solidFill>
                            <a:srgbClr val="000000"/>
                          </a:solidFill>
                          <a:effectLst/>
                          <a:latin typeface="Calibri" panose="020F0502020204030204" pitchFamily="34" charset="0"/>
                        </a:rPr>
                        <a:t>15%</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bg2"/>
                    </a:solidFill>
                  </a:tcPr>
                </a:tc>
                <a:tc>
                  <a:txBody>
                    <a:bodyPr/>
                    <a:lstStyle/>
                    <a:p>
                      <a:pPr algn="ctr" fontAlgn="b"/>
                      <a:r>
                        <a:rPr lang="en-CA" sz="1000" b="0" i="0" u="none" strike="noStrike">
                          <a:solidFill>
                            <a:srgbClr val="000000"/>
                          </a:solidFill>
                          <a:effectLst/>
                          <a:latin typeface="Calibri" panose="020F0502020204030204" pitchFamily="34" charset="0"/>
                        </a:rPr>
                        <a:t>16%</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bg2"/>
                    </a:solidFill>
                  </a:tcPr>
                </a:tc>
                <a:tc>
                  <a:txBody>
                    <a:bodyPr/>
                    <a:lstStyle/>
                    <a:p>
                      <a:pPr algn="ctr" fontAlgn="b"/>
                      <a:r>
                        <a:rPr lang="en-CA" sz="1000" b="0" i="0" u="none" strike="noStrike">
                          <a:solidFill>
                            <a:srgbClr val="000000"/>
                          </a:solidFill>
                          <a:effectLst/>
                          <a:latin typeface="Calibri" panose="020F0502020204030204" pitchFamily="34" charset="0"/>
                        </a:rPr>
                        <a:t>14%</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bg2"/>
                    </a:solidFill>
                  </a:tcPr>
                </a:tc>
                <a:tc>
                  <a:txBody>
                    <a:bodyPr/>
                    <a:lstStyle/>
                    <a:p>
                      <a:pPr algn="ctr" fontAlgn="b"/>
                      <a:r>
                        <a:rPr lang="en-CA" sz="1000" b="0" i="0" u="none" strike="noStrike">
                          <a:solidFill>
                            <a:srgbClr val="000000"/>
                          </a:solidFill>
                          <a:effectLst/>
                          <a:latin typeface="Calibri" panose="020F0502020204030204" pitchFamily="34" charset="0"/>
                        </a:rPr>
                        <a:t>17%</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bg2"/>
                    </a:solidFill>
                  </a:tcPr>
                </a:tc>
                <a:tc>
                  <a:txBody>
                    <a:bodyPr/>
                    <a:lstStyle/>
                    <a:p>
                      <a:pPr algn="ctr" fontAlgn="b"/>
                      <a:r>
                        <a:rPr lang="en-CA" sz="1000" b="0" i="0" u="none" strike="noStrike">
                          <a:solidFill>
                            <a:srgbClr val="000000"/>
                          </a:solidFill>
                          <a:effectLst/>
                          <a:latin typeface="Calibri" panose="020F0502020204030204" pitchFamily="34" charset="0"/>
                        </a:rPr>
                        <a:t>22%</a:t>
                      </a:r>
                    </a:p>
                  </a:txBody>
                  <a:tcPr marL="6350" marR="6350" marT="635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2"/>
                    </a:solidFill>
                  </a:tcPr>
                </a:tc>
                <a:tc>
                  <a:txBody>
                    <a:bodyPr/>
                    <a:lstStyle/>
                    <a:p>
                      <a:pPr algn="ctr" fontAlgn="b"/>
                      <a:r>
                        <a:rPr lang="en-CA" sz="1000" b="0" i="0" u="none" strike="noStrike" dirty="0">
                          <a:solidFill>
                            <a:srgbClr val="000000"/>
                          </a:solidFill>
                          <a:effectLst/>
                          <a:latin typeface="Calibri" panose="020F0502020204030204" pitchFamily="34" charset="0"/>
                        </a:rPr>
                        <a:t>9%</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2"/>
                    </a:solidFill>
                  </a:tcPr>
                </a:tc>
                <a:tc>
                  <a:txBody>
                    <a:bodyPr/>
                    <a:lstStyle/>
                    <a:p>
                      <a:pPr algn="ctr" fontAlgn="b"/>
                      <a:r>
                        <a:rPr lang="en-CA" sz="1000" b="0" i="0" u="none" strike="noStrike">
                          <a:solidFill>
                            <a:srgbClr val="000000"/>
                          </a:solidFill>
                          <a:effectLst/>
                          <a:latin typeface="Calibri" panose="020F0502020204030204" pitchFamily="34" charset="0"/>
                        </a:rPr>
                        <a:t>18%</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2"/>
                    </a:solidFill>
                  </a:tcPr>
                </a:tc>
                <a:tc>
                  <a:txBody>
                    <a:bodyPr/>
                    <a:lstStyle/>
                    <a:p>
                      <a:pPr algn="ctr" fontAlgn="b"/>
                      <a:r>
                        <a:rPr lang="en-CA" sz="1000" b="0" i="0" u="none" strike="noStrike">
                          <a:solidFill>
                            <a:srgbClr val="000000"/>
                          </a:solidFill>
                          <a:effectLst/>
                          <a:latin typeface="Calibri" panose="020F0502020204030204" pitchFamily="34" charset="0"/>
                        </a:rPr>
                        <a:t>10%</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2"/>
                    </a:solidFill>
                  </a:tcPr>
                </a:tc>
                <a:tc>
                  <a:txBody>
                    <a:bodyPr/>
                    <a:lstStyle/>
                    <a:p>
                      <a:pPr algn="ctr" fontAlgn="b"/>
                      <a:r>
                        <a:rPr lang="en-CA" sz="1000" b="0" i="0" u="none" strike="noStrike">
                          <a:solidFill>
                            <a:srgbClr val="000000"/>
                          </a:solidFill>
                          <a:effectLst/>
                          <a:latin typeface="Calibri" panose="020F0502020204030204" pitchFamily="34" charset="0"/>
                        </a:rPr>
                        <a:t>25%</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2"/>
                    </a:solidFill>
                  </a:tcPr>
                </a:tc>
                <a:tc>
                  <a:txBody>
                    <a:bodyPr/>
                    <a:lstStyle/>
                    <a:p>
                      <a:pPr algn="ctr" fontAlgn="b"/>
                      <a:r>
                        <a:rPr lang="en-CA" sz="1000" b="0" i="0" u="none" strike="noStrike">
                          <a:solidFill>
                            <a:srgbClr val="000000"/>
                          </a:solidFill>
                          <a:effectLst/>
                          <a:latin typeface="Calibri" panose="020F0502020204030204" pitchFamily="34" charset="0"/>
                        </a:rPr>
                        <a:t>12%</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CA" sz="1000" b="0" i="0" u="none" strike="noStrike">
                          <a:solidFill>
                            <a:srgbClr val="000000"/>
                          </a:solidFill>
                          <a:effectLst/>
                          <a:latin typeface="Calibri" panose="020F0502020204030204" pitchFamily="34" charset="0"/>
                        </a:rPr>
                        <a:t>16%</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CA" sz="1000" b="0" i="0" u="none" strike="noStrike">
                          <a:solidFill>
                            <a:srgbClr val="000000"/>
                          </a:solidFill>
                          <a:effectLst/>
                          <a:latin typeface="Calibri" panose="020F0502020204030204" pitchFamily="34" charset="0"/>
                        </a:rPr>
                        <a:t>16%</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29546456"/>
                  </a:ext>
                </a:extLst>
              </a:tr>
              <a:tr h="186015">
                <a:tc>
                  <a:txBody>
                    <a:bodyPr/>
                    <a:lstStyle/>
                    <a:p>
                      <a:pPr algn="l" fontAlgn="t"/>
                      <a:r>
                        <a:rPr lang="en-US" sz="1000" b="0" i="0" u="none" strike="noStrike" dirty="0">
                          <a:solidFill>
                            <a:srgbClr val="000000"/>
                          </a:solidFill>
                          <a:effectLst/>
                          <a:latin typeface="+mn-lt"/>
                        </a:rPr>
                        <a:t>Don’t Know</a:t>
                      </a:r>
                    </a:p>
                  </a:txBody>
                  <a:tcPr marL="9525" marR="9525" marT="9525" marB="0" anchor="ctr">
                    <a:solidFill>
                      <a:schemeClr val="bg1"/>
                    </a:solidFill>
                  </a:tcPr>
                </a:tc>
                <a:tc>
                  <a:txBody>
                    <a:bodyPr/>
                    <a:lstStyle/>
                    <a:p>
                      <a:pPr algn="ctr" fontAlgn="b"/>
                      <a:r>
                        <a:rPr lang="en-CA" sz="1000" b="0" i="0" u="none" strike="noStrike" dirty="0">
                          <a:solidFill>
                            <a:schemeClr val="bg1"/>
                          </a:solidFill>
                          <a:effectLst/>
                          <a:latin typeface="Calibri" panose="020F0502020204030204" pitchFamily="34" charset="0"/>
                        </a:rPr>
                        <a:t>30%</a:t>
                      </a:r>
                    </a:p>
                  </a:txBody>
                  <a:tcPr marL="6350" marR="6350" marT="6350" anchor="ctr">
                    <a:lnR w="19050" cap="flat" cmpd="sng" algn="ctr">
                      <a:solidFill>
                        <a:schemeClr val="bg1"/>
                      </a:solidFill>
                      <a:prstDash val="solid"/>
                      <a:round/>
                      <a:headEnd type="none" w="med" len="med"/>
                      <a:tailEnd type="none" w="med" len="med"/>
                    </a:lnR>
                    <a:solidFill>
                      <a:schemeClr val="tx1"/>
                    </a:solidFill>
                  </a:tcPr>
                </a:tc>
                <a:tc>
                  <a:txBody>
                    <a:bodyPr/>
                    <a:lstStyle/>
                    <a:p>
                      <a:pPr algn="ctr" fontAlgn="b"/>
                      <a:r>
                        <a:rPr lang="en-CA" sz="1000" b="0" i="0" u="none" strike="noStrike">
                          <a:solidFill>
                            <a:srgbClr val="000000"/>
                          </a:solidFill>
                          <a:effectLst/>
                          <a:latin typeface="Calibri" panose="020F0502020204030204" pitchFamily="34" charset="0"/>
                        </a:rPr>
                        <a:t>19%</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bg1"/>
                    </a:solidFill>
                  </a:tcPr>
                </a:tc>
                <a:tc>
                  <a:txBody>
                    <a:bodyPr/>
                    <a:lstStyle/>
                    <a:p>
                      <a:pPr algn="ctr" fontAlgn="b"/>
                      <a:r>
                        <a:rPr lang="en-CA" sz="1000" b="0" i="0" u="none" strike="noStrike">
                          <a:solidFill>
                            <a:srgbClr val="000000"/>
                          </a:solidFill>
                          <a:effectLst/>
                          <a:latin typeface="Calibri" panose="020F0502020204030204" pitchFamily="34" charset="0"/>
                        </a:rPr>
                        <a:t>41%</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bg1"/>
                    </a:solidFill>
                  </a:tcPr>
                </a:tc>
                <a:tc>
                  <a:txBody>
                    <a:bodyPr/>
                    <a:lstStyle/>
                    <a:p>
                      <a:pPr algn="ctr" fontAlgn="b"/>
                      <a:r>
                        <a:rPr lang="en-CA" sz="1000" b="0" i="0" u="none" strike="noStrike">
                          <a:solidFill>
                            <a:srgbClr val="000000"/>
                          </a:solidFill>
                          <a:effectLst/>
                          <a:latin typeface="Calibri" panose="020F0502020204030204" pitchFamily="34" charset="0"/>
                        </a:rPr>
                        <a:t>39%</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bg1"/>
                    </a:solidFill>
                  </a:tcPr>
                </a:tc>
                <a:tc>
                  <a:txBody>
                    <a:bodyPr/>
                    <a:lstStyle/>
                    <a:p>
                      <a:pPr algn="ctr" fontAlgn="b"/>
                      <a:r>
                        <a:rPr lang="en-CA" sz="1000" b="0" i="0" u="none" strike="noStrike">
                          <a:solidFill>
                            <a:srgbClr val="000000"/>
                          </a:solidFill>
                          <a:effectLst/>
                          <a:latin typeface="Calibri" panose="020F0502020204030204" pitchFamily="34" charset="0"/>
                        </a:rPr>
                        <a:t>32%</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bg1"/>
                    </a:solidFill>
                  </a:tcPr>
                </a:tc>
                <a:tc>
                  <a:txBody>
                    <a:bodyPr/>
                    <a:lstStyle/>
                    <a:p>
                      <a:pPr algn="ctr" fontAlgn="b"/>
                      <a:r>
                        <a:rPr lang="en-CA" sz="1000" b="0" i="0" u="none" strike="noStrike">
                          <a:solidFill>
                            <a:srgbClr val="000000"/>
                          </a:solidFill>
                          <a:effectLst/>
                          <a:latin typeface="Calibri" panose="020F0502020204030204" pitchFamily="34" charset="0"/>
                        </a:rPr>
                        <a:t>24%</a:t>
                      </a:r>
                    </a:p>
                  </a:txBody>
                  <a:tcPr marL="6350" marR="6350" marT="63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bg1"/>
                    </a:solidFill>
                  </a:tcPr>
                </a:tc>
                <a:tc>
                  <a:txBody>
                    <a:bodyPr/>
                    <a:lstStyle/>
                    <a:p>
                      <a:pPr algn="ctr" fontAlgn="b"/>
                      <a:r>
                        <a:rPr lang="en-CA" sz="1000" b="0" i="0" u="none" strike="noStrike">
                          <a:solidFill>
                            <a:srgbClr val="000000"/>
                          </a:solidFill>
                          <a:effectLst/>
                          <a:latin typeface="Calibri" panose="020F0502020204030204" pitchFamily="34" charset="0"/>
                        </a:rPr>
                        <a:t>22%</a:t>
                      </a:r>
                    </a:p>
                  </a:txBody>
                  <a:tcPr marL="6350" marR="6350" marT="6350" anchor="ctr">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tc>
                  <a:txBody>
                    <a:bodyPr/>
                    <a:lstStyle/>
                    <a:p>
                      <a:pPr algn="ctr" fontAlgn="b"/>
                      <a:r>
                        <a:rPr lang="en-CA" sz="1000" b="0" i="0" u="none" strike="noStrike">
                          <a:solidFill>
                            <a:srgbClr val="000000"/>
                          </a:solidFill>
                          <a:effectLst/>
                          <a:latin typeface="Calibri" panose="020F0502020204030204" pitchFamily="34" charset="0"/>
                        </a:rPr>
                        <a:t>18%</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tc>
                  <a:txBody>
                    <a:bodyPr/>
                    <a:lstStyle/>
                    <a:p>
                      <a:pPr algn="ctr" fontAlgn="b"/>
                      <a:r>
                        <a:rPr lang="en-CA" sz="1000" b="0" i="0" u="none" strike="noStrike">
                          <a:solidFill>
                            <a:srgbClr val="000000"/>
                          </a:solidFill>
                          <a:effectLst/>
                          <a:latin typeface="Calibri" panose="020F0502020204030204" pitchFamily="34" charset="0"/>
                        </a:rPr>
                        <a:t>25%</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tc>
                  <a:txBody>
                    <a:bodyPr/>
                    <a:lstStyle/>
                    <a:p>
                      <a:pPr algn="ctr" fontAlgn="b"/>
                      <a:r>
                        <a:rPr lang="en-CA" sz="1000" b="0" i="0" u="none" strike="noStrike">
                          <a:solidFill>
                            <a:srgbClr val="000000"/>
                          </a:solidFill>
                          <a:effectLst/>
                          <a:latin typeface="Calibri" panose="020F0502020204030204" pitchFamily="34" charset="0"/>
                        </a:rPr>
                        <a:t>35%</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tc>
                  <a:txBody>
                    <a:bodyPr/>
                    <a:lstStyle/>
                    <a:p>
                      <a:pPr algn="ctr" fontAlgn="b"/>
                      <a:r>
                        <a:rPr lang="en-CA" sz="1000" b="0" i="0" u="none" strike="noStrike">
                          <a:solidFill>
                            <a:srgbClr val="000000"/>
                          </a:solidFill>
                          <a:effectLst/>
                          <a:latin typeface="Calibri" panose="020F0502020204030204" pitchFamily="34" charset="0"/>
                        </a:rPr>
                        <a:t>34%</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tc>
                  <a:txBody>
                    <a:bodyPr/>
                    <a:lstStyle/>
                    <a:p>
                      <a:pPr algn="ctr" fontAlgn="b"/>
                      <a:r>
                        <a:rPr lang="en-CA" sz="1000" b="0" i="0" u="none" strike="noStrike">
                          <a:solidFill>
                            <a:srgbClr val="000000"/>
                          </a:solidFill>
                          <a:effectLst/>
                          <a:latin typeface="Calibri" panose="020F0502020204030204" pitchFamily="34" charset="0"/>
                        </a:rPr>
                        <a:t>35%</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CA" sz="1000" b="0" i="0" u="none" strike="noStrike">
                          <a:solidFill>
                            <a:srgbClr val="000000"/>
                          </a:solidFill>
                          <a:effectLst/>
                          <a:latin typeface="Calibri" panose="020F0502020204030204" pitchFamily="34" charset="0"/>
                        </a:rPr>
                        <a:t>21%</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fontAlgn="b"/>
                      <a:r>
                        <a:rPr lang="en-CA" sz="1000" b="0" i="0" u="none" strike="noStrike" dirty="0">
                          <a:solidFill>
                            <a:srgbClr val="000000"/>
                          </a:solidFill>
                          <a:effectLst/>
                          <a:latin typeface="Calibri" panose="020F0502020204030204" pitchFamily="34" charset="0"/>
                        </a:rPr>
                        <a:t>34%</a:t>
                      </a:r>
                    </a:p>
                  </a:txBody>
                  <a:tcPr marL="6350" marR="6350" marT="635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4421644"/>
                  </a:ext>
                </a:extLst>
              </a:tr>
            </a:tbl>
          </a:graphicData>
        </a:graphic>
      </p:graphicFrame>
      <p:graphicFrame>
        <p:nvGraphicFramePr>
          <p:cNvPr id="2" name="Chart 1">
            <a:extLst>
              <a:ext uri="{FF2B5EF4-FFF2-40B4-BE49-F238E27FC236}">
                <a16:creationId xmlns:a16="http://schemas.microsoft.com/office/drawing/2014/main" id="{51719F82-6D6C-1B99-A82D-121F1A9668A1}"/>
              </a:ext>
            </a:extLst>
          </p:cNvPr>
          <p:cNvGraphicFramePr/>
          <p:nvPr>
            <p:extLst>
              <p:ext uri="{D42A27DB-BD31-4B8C-83A1-F6EECF244321}">
                <p14:modId xmlns:p14="http://schemas.microsoft.com/office/powerpoint/2010/main" val="3473289931"/>
              </p:ext>
            </p:extLst>
          </p:nvPr>
        </p:nvGraphicFramePr>
        <p:xfrm>
          <a:off x="0" y="942194"/>
          <a:ext cx="8572684" cy="34169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708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3E404AE-B880-4051-87A3-34B7BABB3B39}"/>
              </a:ext>
            </a:extLst>
          </p:cNvPr>
          <p:cNvSpPr>
            <a:spLocks noGrp="1"/>
          </p:cNvSpPr>
          <p:nvPr>
            <p:ph type="title"/>
          </p:nvPr>
        </p:nvSpPr>
        <p:spPr/>
        <p:txBody>
          <a:bodyPr/>
          <a:lstStyle/>
          <a:p>
            <a:r>
              <a:rPr lang="nb-NO" dirty="0"/>
              <a:t>RESPONDENT PROFILE</a:t>
            </a:r>
            <a:endParaRPr lang="fr-CA" dirty="0"/>
          </a:p>
        </p:txBody>
      </p:sp>
    </p:spTree>
    <p:extLst>
      <p:ext uri="{BB962C8B-B14F-4D97-AF65-F5344CB8AC3E}">
        <p14:creationId xmlns:p14="http://schemas.microsoft.com/office/powerpoint/2010/main" val="411063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nb-NO" dirty="0"/>
              <a:t>RESPONDENT PROFILE </a:t>
            </a:r>
            <a:r>
              <a:rPr lang="nb-NO"/>
              <a:t>- </a:t>
            </a:r>
            <a:r>
              <a:rPr lang="nb-NO" i="1"/>
              <a:t>Canada</a:t>
            </a:r>
            <a:endParaRPr lang="en-US" i="1" dirty="0"/>
          </a:p>
        </p:txBody>
      </p:sp>
      <p:sp>
        <p:nvSpPr>
          <p:cNvPr id="2" name="Slide Number Placeholder 1"/>
          <p:cNvSpPr>
            <a:spLocks noGrp="1"/>
          </p:cNvSpPr>
          <p:nvPr>
            <p:ph type="sldNum" sz="quarter" idx="12"/>
          </p:nvPr>
        </p:nvSpPr>
        <p:spPr/>
        <p:txBody>
          <a:bodyPr/>
          <a:lstStyle/>
          <a:p>
            <a:fld id="{36679B2B-0B95-3D41-A6BF-74EBACF9BD9F}" type="slidenum">
              <a:rPr lang="en-US" smtClean="0"/>
              <a:pPr/>
              <a:t>9</a:t>
            </a:fld>
            <a:endParaRPr lang="en-US" dirty="0"/>
          </a:p>
        </p:txBody>
      </p:sp>
      <p:graphicFrame>
        <p:nvGraphicFramePr>
          <p:cNvPr id="5" name="Table 4">
            <a:extLst>
              <a:ext uri="{FF2B5EF4-FFF2-40B4-BE49-F238E27FC236}">
                <a16:creationId xmlns:a16="http://schemas.microsoft.com/office/drawing/2014/main" id="{6C39803E-4EAC-44E8-BD29-D789DCCCA80D}"/>
              </a:ext>
            </a:extLst>
          </p:cNvPr>
          <p:cNvGraphicFramePr>
            <a:graphicFrameLocks noGrp="1"/>
          </p:cNvGraphicFramePr>
          <p:nvPr>
            <p:extLst>
              <p:ext uri="{D42A27DB-BD31-4B8C-83A1-F6EECF244321}">
                <p14:modId xmlns:p14="http://schemas.microsoft.com/office/powerpoint/2010/main" val="4058309551"/>
              </p:ext>
            </p:extLst>
          </p:nvPr>
        </p:nvGraphicFramePr>
        <p:xfrm>
          <a:off x="552377" y="1209600"/>
          <a:ext cx="3524323" cy="2890370"/>
        </p:xfrm>
        <a:graphic>
          <a:graphicData uri="http://schemas.openxmlformats.org/drawingml/2006/table">
            <a:tbl>
              <a:tblPr firstRow="1" bandRow="1">
                <a:tableStyleId>{7DF18680-E054-41AD-8BC1-D1AEF772440D}</a:tableStyleId>
              </a:tblPr>
              <a:tblGrid>
                <a:gridCol w="2468858">
                  <a:extLst>
                    <a:ext uri="{9D8B030D-6E8A-4147-A177-3AD203B41FA5}">
                      <a16:colId xmlns:a16="http://schemas.microsoft.com/office/drawing/2014/main" val="20000"/>
                    </a:ext>
                  </a:extLst>
                </a:gridCol>
                <a:gridCol w="1055465">
                  <a:extLst>
                    <a:ext uri="{9D8B030D-6E8A-4147-A177-3AD203B41FA5}">
                      <a16:colId xmlns:a16="http://schemas.microsoft.com/office/drawing/2014/main" val="20001"/>
                    </a:ext>
                  </a:extLst>
                </a:gridCol>
              </a:tblGrid>
              <a:tr h="261992">
                <a:tc>
                  <a:txBody>
                    <a:bodyPr/>
                    <a:lstStyle/>
                    <a:p>
                      <a:endParaRPr lang="en-US" sz="1050" b="1" dirty="0">
                        <a:solidFill>
                          <a:schemeClr val="bg1"/>
                        </a:solidFill>
                        <a:latin typeface="+mn-lt"/>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b="1" dirty="0">
                          <a:solidFill>
                            <a:schemeClr val="bg1"/>
                          </a:solidFill>
                          <a:latin typeface="+mn-lt"/>
                        </a:rPr>
                        <a:t>Weighted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228910">
                <a:tc>
                  <a:txBody>
                    <a:bodyPr/>
                    <a:lstStyle/>
                    <a:p>
                      <a:pPr algn="r"/>
                      <a:r>
                        <a:rPr lang="en-US" sz="1050" b="1" dirty="0">
                          <a:solidFill>
                            <a:schemeClr val="bg1"/>
                          </a:solidFill>
                          <a:latin typeface="+mn-lt"/>
                        </a:rPr>
                        <a:t>n=</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pPr marL="0" algn="ctr" defTabSz="457200" rtl="0" eaLnBrk="1" latinLnBrk="0" hangingPunct="1"/>
                      <a:r>
                        <a:rPr lang="en-US" sz="1050" b="1" kern="1200" dirty="0">
                          <a:solidFill>
                            <a:schemeClr val="bg1"/>
                          </a:solidFill>
                          <a:latin typeface="+mn-lt"/>
                          <a:ea typeface="+mn-ea"/>
                          <a:cs typeface="+mn-cs"/>
                        </a:rPr>
                        <a:t>1535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801343851"/>
                  </a:ext>
                </a:extLst>
              </a:tr>
              <a:tr h="228910">
                <a:tc>
                  <a:txBody>
                    <a:bodyPr/>
                    <a:lstStyle/>
                    <a:p>
                      <a:r>
                        <a:rPr lang="en-US" sz="1050" b="1" dirty="0">
                          <a:latin typeface="+mn-lt"/>
                        </a:rPr>
                        <a:t>Gender</a:t>
                      </a:r>
                    </a:p>
                  </a:txBody>
                  <a:tcPr anchor="ctr">
                    <a:lnT w="12700" cmpd="sng">
                      <a:noFill/>
                    </a:lnT>
                    <a:solidFill>
                      <a:schemeClr val="bg1">
                        <a:lumMod val="85000"/>
                      </a:schemeClr>
                    </a:solidFill>
                  </a:tcPr>
                </a:tc>
                <a:tc>
                  <a:txBody>
                    <a:bodyPr/>
                    <a:lstStyle/>
                    <a:p>
                      <a:pPr marL="0" algn="ctr" defTabSz="457200" rtl="0" eaLnBrk="1" fontAlgn="t" latinLnBrk="0" hangingPunct="1"/>
                      <a:r>
                        <a:rPr lang="en-US" sz="1050" b="0" i="0" u="none" strike="noStrike" kern="1200" dirty="0">
                          <a:solidFill>
                            <a:srgbClr val="000000"/>
                          </a:solidFill>
                          <a:effectLst/>
                          <a:latin typeface="+mn-lt"/>
                          <a:ea typeface="+mn-ea"/>
                          <a:cs typeface="+mn-cs"/>
                        </a:rPr>
                        <a:t>(%)</a:t>
                      </a:r>
                    </a:p>
                  </a:txBody>
                  <a:tcPr>
                    <a:lnT w="12700" cmpd="sng">
                      <a:noFill/>
                    </a:lnT>
                    <a:solidFill>
                      <a:schemeClr val="bg1">
                        <a:lumMod val="85000"/>
                      </a:schemeClr>
                    </a:solidFill>
                  </a:tcPr>
                </a:tc>
                <a:extLst>
                  <a:ext uri="{0D108BD9-81ED-4DB2-BD59-A6C34878D82A}">
                    <a16:rowId xmlns:a16="http://schemas.microsoft.com/office/drawing/2014/main" val="10001"/>
                  </a:ext>
                </a:extLst>
              </a:tr>
              <a:tr h="208222">
                <a:tc>
                  <a:txBody>
                    <a:bodyPr/>
                    <a:lstStyle/>
                    <a:p>
                      <a:pPr algn="l" fontAlgn="t"/>
                      <a:r>
                        <a:rPr lang="en-US" sz="1050" u="none" strike="noStrike" dirty="0">
                          <a:effectLst/>
                          <a:latin typeface="+mn-lt"/>
                        </a:rPr>
                        <a:t>Male</a:t>
                      </a:r>
                      <a:endParaRPr lang="en-US" sz="1050" b="0" i="0" u="none" strike="noStrike" dirty="0">
                        <a:solidFill>
                          <a:srgbClr val="000000"/>
                        </a:solidFill>
                        <a:effectLst/>
                        <a:latin typeface="+mn-lt"/>
                      </a:endParaRPr>
                    </a:p>
                  </a:txBody>
                  <a:tcPr marL="9525" marR="9525" marT="9525" marB="0" anchor="ctr">
                    <a:noFill/>
                  </a:tcPr>
                </a:tc>
                <a:tc>
                  <a:txBody>
                    <a:bodyPr/>
                    <a:lstStyle/>
                    <a:p>
                      <a:pPr marL="0" algn="ctr" defTabSz="457200" rtl="0" eaLnBrk="1" fontAlgn="t" latinLnBrk="0" hangingPunct="1"/>
                      <a:r>
                        <a:rPr lang="en-CA" sz="1050" b="0" i="0" u="none" strike="noStrike" kern="1200" dirty="0">
                          <a:solidFill>
                            <a:srgbClr val="000000"/>
                          </a:solidFill>
                          <a:effectLst/>
                          <a:latin typeface="+mn-lt"/>
                          <a:ea typeface="+mn-ea"/>
                          <a:cs typeface="+mn-cs"/>
                        </a:rPr>
                        <a:t>49</a:t>
                      </a:r>
                    </a:p>
                  </a:txBody>
                  <a:tcPr marL="9525" marR="9525" marT="9525" marB="0" anchor="ctr">
                    <a:noFill/>
                  </a:tcPr>
                </a:tc>
                <a:extLst>
                  <a:ext uri="{0D108BD9-81ED-4DB2-BD59-A6C34878D82A}">
                    <a16:rowId xmlns:a16="http://schemas.microsoft.com/office/drawing/2014/main" val="10002"/>
                  </a:ext>
                </a:extLst>
              </a:tr>
              <a:tr h="208222">
                <a:tc>
                  <a:txBody>
                    <a:bodyPr/>
                    <a:lstStyle/>
                    <a:p>
                      <a:pPr algn="l" fontAlgn="t"/>
                      <a:r>
                        <a:rPr lang="en-US" sz="1050" u="none" strike="noStrike" dirty="0">
                          <a:effectLst/>
                          <a:latin typeface="+mn-lt"/>
                        </a:rPr>
                        <a:t>Female</a:t>
                      </a:r>
                      <a:endParaRPr lang="en-US" sz="1050" b="0" i="0" u="none" strike="noStrike" dirty="0">
                        <a:solidFill>
                          <a:srgbClr val="000000"/>
                        </a:solidFill>
                        <a:effectLst/>
                        <a:latin typeface="+mn-lt"/>
                      </a:endParaRPr>
                    </a:p>
                  </a:txBody>
                  <a:tcPr marL="9525" marR="9525" marT="9525" marB="0" anchor="ctr">
                    <a:noFill/>
                  </a:tcPr>
                </a:tc>
                <a:tc>
                  <a:txBody>
                    <a:bodyPr/>
                    <a:lstStyle/>
                    <a:p>
                      <a:pPr marL="0" algn="ctr" defTabSz="457200" rtl="0" eaLnBrk="1" fontAlgn="t" latinLnBrk="0" hangingPunct="1"/>
                      <a:r>
                        <a:rPr lang="en-CA" sz="1050" b="0" i="0" u="none" strike="noStrike" kern="1200" dirty="0">
                          <a:solidFill>
                            <a:srgbClr val="000000"/>
                          </a:solidFill>
                          <a:effectLst/>
                          <a:latin typeface="+mn-lt"/>
                          <a:ea typeface="+mn-ea"/>
                          <a:cs typeface="+mn-cs"/>
                        </a:rPr>
                        <a:t>51</a:t>
                      </a:r>
                    </a:p>
                  </a:txBody>
                  <a:tcPr marL="9525" marR="9525" marT="9525" marB="0" anchor="ctr">
                    <a:noFill/>
                  </a:tcPr>
                </a:tc>
                <a:extLst>
                  <a:ext uri="{0D108BD9-81ED-4DB2-BD59-A6C34878D82A}">
                    <a16:rowId xmlns:a16="http://schemas.microsoft.com/office/drawing/2014/main" val="10003"/>
                  </a:ext>
                </a:extLst>
              </a:tr>
              <a:tr h="228910">
                <a:tc>
                  <a:txBody>
                    <a:bodyPr/>
                    <a:lstStyle/>
                    <a:p>
                      <a:r>
                        <a:rPr lang="en-US" sz="1050" b="1" dirty="0">
                          <a:latin typeface="+mn-lt"/>
                        </a:rPr>
                        <a:t>Age</a:t>
                      </a:r>
                    </a:p>
                  </a:txBody>
                  <a:tcPr anchor="ctr">
                    <a:solidFill>
                      <a:schemeClr val="bg1">
                        <a:lumMod val="85000"/>
                      </a:schemeClr>
                    </a:solidFill>
                  </a:tcPr>
                </a:tc>
                <a:tc>
                  <a:txBody>
                    <a:bodyPr/>
                    <a:lstStyle/>
                    <a:p>
                      <a:pPr marL="0" algn="ctr" defTabSz="457200" rtl="0" eaLnBrk="1" fontAlgn="t" latinLnBrk="0" hangingPunct="1"/>
                      <a:endParaRPr lang="en-US" sz="1050" b="0" i="0" u="none" strike="noStrike" kern="1200" dirty="0">
                        <a:solidFill>
                          <a:srgbClr val="000000"/>
                        </a:solidFill>
                        <a:effectLst/>
                        <a:latin typeface="+mn-lt"/>
                        <a:ea typeface="+mn-ea"/>
                        <a:cs typeface="+mn-cs"/>
                      </a:endParaRPr>
                    </a:p>
                  </a:txBody>
                  <a:tcPr anchor="ctr">
                    <a:solidFill>
                      <a:schemeClr val="bg1">
                        <a:lumMod val="85000"/>
                      </a:schemeClr>
                    </a:solidFill>
                  </a:tcPr>
                </a:tc>
                <a:extLst>
                  <a:ext uri="{0D108BD9-81ED-4DB2-BD59-A6C34878D82A}">
                    <a16:rowId xmlns:a16="http://schemas.microsoft.com/office/drawing/2014/main" val="10004"/>
                  </a:ext>
                </a:extLst>
              </a:tr>
              <a:tr h="208222">
                <a:tc>
                  <a:txBody>
                    <a:bodyPr/>
                    <a:lstStyle/>
                    <a:p>
                      <a:pPr algn="l" fontAlgn="t"/>
                      <a:r>
                        <a:rPr lang="en-US" sz="1050" u="none" strike="noStrike" dirty="0">
                          <a:effectLst/>
                          <a:latin typeface="+mn-lt"/>
                        </a:rPr>
                        <a:t>18 to 34</a:t>
                      </a:r>
                      <a:endParaRPr lang="en-US" sz="1050" b="0" i="0" u="none" strike="noStrike" dirty="0">
                        <a:solidFill>
                          <a:srgbClr val="000000"/>
                        </a:solidFill>
                        <a:effectLst/>
                        <a:latin typeface="+mn-lt"/>
                      </a:endParaRPr>
                    </a:p>
                  </a:txBody>
                  <a:tcPr marL="9525" marR="9525" marT="9525" marB="0" anchor="ctr">
                    <a:noFill/>
                  </a:tcPr>
                </a:tc>
                <a:tc>
                  <a:txBody>
                    <a:bodyPr/>
                    <a:lstStyle/>
                    <a:p>
                      <a:pPr marL="0" algn="ctr" defTabSz="457200" rtl="0" eaLnBrk="1" fontAlgn="t" latinLnBrk="0" hangingPunct="1"/>
                      <a:r>
                        <a:rPr lang="en-CA" sz="1050" b="0" i="0" u="none" strike="noStrike" kern="1200" dirty="0">
                          <a:solidFill>
                            <a:srgbClr val="000000"/>
                          </a:solidFill>
                          <a:effectLst/>
                          <a:latin typeface="+mn-lt"/>
                          <a:ea typeface="+mn-ea"/>
                          <a:cs typeface="+mn-cs"/>
                        </a:rPr>
                        <a:t>27</a:t>
                      </a:r>
                    </a:p>
                  </a:txBody>
                  <a:tcPr marL="9525" marR="9525" marT="9525" marB="0">
                    <a:noFill/>
                  </a:tcPr>
                </a:tc>
                <a:extLst>
                  <a:ext uri="{0D108BD9-81ED-4DB2-BD59-A6C34878D82A}">
                    <a16:rowId xmlns:a16="http://schemas.microsoft.com/office/drawing/2014/main" val="10005"/>
                  </a:ext>
                </a:extLst>
              </a:tr>
              <a:tr h="208222">
                <a:tc>
                  <a:txBody>
                    <a:bodyPr/>
                    <a:lstStyle/>
                    <a:p>
                      <a:pPr algn="l" fontAlgn="t"/>
                      <a:r>
                        <a:rPr lang="en-US" sz="1050" u="none" strike="noStrike" dirty="0">
                          <a:effectLst/>
                          <a:latin typeface="+mn-lt"/>
                        </a:rPr>
                        <a:t>35 to 54</a:t>
                      </a:r>
                      <a:endParaRPr lang="en-US" sz="1050" b="0" i="0" u="none" strike="noStrike" dirty="0">
                        <a:solidFill>
                          <a:srgbClr val="000000"/>
                        </a:solidFill>
                        <a:effectLst/>
                        <a:latin typeface="+mn-lt"/>
                      </a:endParaRPr>
                    </a:p>
                  </a:txBody>
                  <a:tcPr marL="9525" marR="9525" marT="9525" marB="0" anchor="ctr">
                    <a:noFill/>
                  </a:tcPr>
                </a:tc>
                <a:tc>
                  <a:txBody>
                    <a:bodyPr/>
                    <a:lstStyle/>
                    <a:p>
                      <a:pPr marL="0" algn="ctr" defTabSz="457200" rtl="0" eaLnBrk="1" fontAlgn="t" latinLnBrk="0" hangingPunct="1"/>
                      <a:r>
                        <a:rPr lang="en-CA" sz="1050" b="0" i="0" u="none" strike="noStrike" kern="1200" dirty="0">
                          <a:solidFill>
                            <a:srgbClr val="000000"/>
                          </a:solidFill>
                          <a:effectLst/>
                          <a:latin typeface="+mn-lt"/>
                          <a:ea typeface="+mn-ea"/>
                          <a:cs typeface="+mn-cs"/>
                        </a:rPr>
                        <a:t>32</a:t>
                      </a:r>
                    </a:p>
                  </a:txBody>
                  <a:tcPr marL="9525" marR="9525" marT="9525" marB="0">
                    <a:noFill/>
                  </a:tcPr>
                </a:tc>
                <a:extLst>
                  <a:ext uri="{0D108BD9-81ED-4DB2-BD59-A6C34878D82A}">
                    <a16:rowId xmlns:a16="http://schemas.microsoft.com/office/drawing/2014/main" val="10006"/>
                  </a:ext>
                </a:extLst>
              </a:tr>
              <a:tr h="208222">
                <a:tc>
                  <a:txBody>
                    <a:bodyPr/>
                    <a:lstStyle/>
                    <a:p>
                      <a:pPr algn="l" fontAlgn="t"/>
                      <a:r>
                        <a:rPr lang="en-US" sz="1050" u="none" strike="noStrike" dirty="0">
                          <a:effectLst/>
                          <a:latin typeface="+mn-lt"/>
                        </a:rPr>
                        <a:t>55 years of age or older</a:t>
                      </a:r>
                      <a:endParaRPr lang="en-US" sz="1050" b="0" i="0" u="none" strike="noStrike" dirty="0">
                        <a:solidFill>
                          <a:srgbClr val="000000"/>
                        </a:solidFill>
                        <a:effectLst/>
                        <a:latin typeface="+mn-lt"/>
                      </a:endParaRPr>
                    </a:p>
                  </a:txBody>
                  <a:tcPr marL="9525" marR="9525" marT="9525" marB="0" anchor="ctr">
                    <a:noFill/>
                  </a:tcPr>
                </a:tc>
                <a:tc>
                  <a:txBody>
                    <a:bodyPr/>
                    <a:lstStyle/>
                    <a:p>
                      <a:pPr marL="0" algn="ctr" defTabSz="457200" rtl="0" eaLnBrk="1" fontAlgn="t" latinLnBrk="0" hangingPunct="1"/>
                      <a:r>
                        <a:rPr lang="en-US" sz="1050" b="0" i="0" u="none" strike="noStrike" kern="1200" dirty="0">
                          <a:solidFill>
                            <a:srgbClr val="000000"/>
                          </a:solidFill>
                          <a:effectLst/>
                          <a:latin typeface="+mn-lt"/>
                          <a:ea typeface="+mn-ea"/>
                          <a:cs typeface="+mn-cs"/>
                        </a:rPr>
                        <a:t>4</a:t>
                      </a:r>
                      <a:r>
                        <a:rPr lang="en-CA" sz="1050" b="0" i="0" u="none" strike="noStrike" kern="1200" dirty="0">
                          <a:solidFill>
                            <a:srgbClr val="000000"/>
                          </a:solidFill>
                          <a:effectLst/>
                          <a:latin typeface="+mn-lt"/>
                          <a:ea typeface="+mn-ea"/>
                          <a:cs typeface="+mn-cs"/>
                        </a:rPr>
                        <a:t>1</a:t>
                      </a:r>
                    </a:p>
                  </a:txBody>
                  <a:tcPr marL="9525" marR="9525" marT="9525" marB="0">
                    <a:noFill/>
                  </a:tcPr>
                </a:tc>
                <a:extLst>
                  <a:ext uri="{0D108BD9-81ED-4DB2-BD59-A6C34878D82A}">
                    <a16:rowId xmlns:a16="http://schemas.microsoft.com/office/drawing/2014/main" val="10008"/>
                  </a:ext>
                </a:extLst>
              </a:tr>
              <a:tr h="208222">
                <a:tc>
                  <a:txBody>
                    <a:bodyPr/>
                    <a:lstStyle/>
                    <a:p>
                      <a:pPr marL="53975" indent="0" algn="l" fontAlgn="t"/>
                      <a:r>
                        <a:rPr lang="en-US" sz="1050" b="1" kern="1200" dirty="0">
                          <a:solidFill>
                            <a:schemeClr val="dk1"/>
                          </a:solidFill>
                          <a:latin typeface="+mn-lt"/>
                          <a:ea typeface="+mn-ea"/>
                          <a:cs typeface="+mn-cs"/>
                        </a:rPr>
                        <a:t>Household Income</a:t>
                      </a:r>
                    </a:p>
                  </a:txBody>
                  <a:tcPr marL="9525" marR="9525" marT="9525" marB="0" anchor="ctr">
                    <a:solidFill>
                      <a:schemeClr val="bg1">
                        <a:lumMod val="85000"/>
                      </a:schemeClr>
                    </a:solidFill>
                  </a:tcPr>
                </a:tc>
                <a:tc>
                  <a:txBody>
                    <a:bodyPr/>
                    <a:lstStyle/>
                    <a:p>
                      <a:pPr algn="ctr" fontAlgn="t"/>
                      <a:endParaRPr lang="en-US" sz="1050" b="0" i="0" u="none" strike="noStrike" kern="1200" dirty="0">
                        <a:solidFill>
                          <a:srgbClr val="000000"/>
                        </a:solidFill>
                        <a:effectLst/>
                        <a:latin typeface="+mn-lt"/>
                        <a:ea typeface="+mn-ea"/>
                        <a:cs typeface="+mn-cs"/>
                      </a:endParaRPr>
                    </a:p>
                  </a:txBody>
                  <a:tcPr marL="9525" marR="9525" marT="9525" marB="0" anchor="ctr">
                    <a:solidFill>
                      <a:schemeClr val="bg1">
                        <a:lumMod val="85000"/>
                      </a:schemeClr>
                    </a:solidFill>
                  </a:tcPr>
                </a:tc>
                <a:extLst>
                  <a:ext uri="{0D108BD9-81ED-4DB2-BD59-A6C34878D82A}">
                    <a16:rowId xmlns:a16="http://schemas.microsoft.com/office/drawing/2014/main" val="2150357092"/>
                  </a:ext>
                </a:extLst>
              </a:tr>
              <a:tr h="208222">
                <a:tc>
                  <a:txBody>
                    <a:bodyPr/>
                    <a:lstStyle/>
                    <a:p>
                      <a:pPr algn="l" fontAlgn="t"/>
                      <a:r>
                        <a:rPr lang="en-US" sz="1050" b="0" i="0" u="none" strike="noStrike" dirty="0">
                          <a:solidFill>
                            <a:srgbClr val="000000"/>
                          </a:solidFill>
                          <a:effectLst/>
                          <a:latin typeface="+mn-lt"/>
                        </a:rPr>
                        <a:t>Less than $40,000</a:t>
                      </a:r>
                    </a:p>
                  </a:txBody>
                  <a:tcPr marL="9525" marR="9525" marT="9525" marB="0" anchor="ctr">
                    <a:noFill/>
                  </a:tcPr>
                </a:tc>
                <a:tc>
                  <a:txBody>
                    <a:bodyPr/>
                    <a:lstStyle/>
                    <a:p>
                      <a:pPr marL="0" algn="ctr" defTabSz="457200" rtl="0" eaLnBrk="1" fontAlgn="t" latinLnBrk="0" hangingPunct="1"/>
                      <a:r>
                        <a:rPr lang="en-CA" sz="1050" b="0" i="0" u="none" strike="noStrike" kern="1200" dirty="0">
                          <a:solidFill>
                            <a:srgbClr val="000000"/>
                          </a:solidFill>
                          <a:effectLst/>
                          <a:latin typeface="+mn-lt"/>
                          <a:ea typeface="+mn-ea"/>
                          <a:cs typeface="+mn-cs"/>
                        </a:rPr>
                        <a:t>20%</a:t>
                      </a:r>
                    </a:p>
                  </a:txBody>
                  <a:tcPr marL="9525" marR="9525" marT="9525" marB="0" anchor="ctr">
                    <a:noFill/>
                  </a:tcPr>
                </a:tc>
                <a:extLst>
                  <a:ext uri="{0D108BD9-81ED-4DB2-BD59-A6C34878D82A}">
                    <a16:rowId xmlns:a16="http://schemas.microsoft.com/office/drawing/2014/main" val="1725010451"/>
                  </a:ext>
                </a:extLst>
              </a:tr>
              <a:tr h="208222">
                <a:tc>
                  <a:txBody>
                    <a:bodyPr/>
                    <a:lstStyle/>
                    <a:p>
                      <a:pPr algn="l" fontAlgn="t"/>
                      <a:r>
                        <a:rPr lang="en-US" sz="1050" b="0" i="0" u="none" strike="noStrike" dirty="0">
                          <a:solidFill>
                            <a:srgbClr val="000000"/>
                          </a:solidFill>
                          <a:effectLst/>
                          <a:latin typeface="+mn-lt"/>
                        </a:rPr>
                        <a:t>$40,000 to less than $80,000</a:t>
                      </a:r>
                    </a:p>
                  </a:txBody>
                  <a:tcPr marL="9525" marR="9525" marT="9525" marB="0" anchor="ctr">
                    <a:noFill/>
                  </a:tcPr>
                </a:tc>
                <a:tc>
                  <a:txBody>
                    <a:bodyPr/>
                    <a:lstStyle/>
                    <a:p>
                      <a:pPr marL="0" algn="ctr" defTabSz="457200" rtl="0" eaLnBrk="1" fontAlgn="t" latinLnBrk="0" hangingPunct="1"/>
                      <a:r>
                        <a:rPr lang="en-CA" sz="1050" b="0" i="0" u="none" strike="noStrike" kern="1200" dirty="0">
                          <a:solidFill>
                            <a:srgbClr val="000000"/>
                          </a:solidFill>
                          <a:effectLst/>
                          <a:latin typeface="+mn-lt"/>
                          <a:ea typeface="+mn-ea"/>
                          <a:cs typeface="+mn-cs"/>
                        </a:rPr>
                        <a:t>33%</a:t>
                      </a:r>
                    </a:p>
                  </a:txBody>
                  <a:tcPr marL="9525" marR="9525" marT="9525" marB="0" anchor="ctr">
                    <a:noFill/>
                  </a:tcPr>
                </a:tc>
                <a:extLst>
                  <a:ext uri="{0D108BD9-81ED-4DB2-BD59-A6C34878D82A}">
                    <a16:rowId xmlns:a16="http://schemas.microsoft.com/office/drawing/2014/main" val="3891525299"/>
                  </a:ext>
                </a:extLst>
              </a:tr>
              <a:tr h="208222">
                <a:tc>
                  <a:txBody>
                    <a:bodyPr/>
                    <a:lstStyle/>
                    <a:p>
                      <a:pPr algn="l" fontAlgn="t"/>
                      <a:r>
                        <a:rPr lang="en-US" sz="1050" b="0" i="0" u="none" strike="noStrike" dirty="0">
                          <a:solidFill>
                            <a:srgbClr val="000000"/>
                          </a:solidFill>
                          <a:effectLst/>
                          <a:latin typeface="+mn-lt"/>
                        </a:rPr>
                        <a:t>$80,000 or more</a:t>
                      </a:r>
                    </a:p>
                  </a:txBody>
                  <a:tcPr marL="9525" marR="9525" marT="9525" marB="0" anchor="ctr">
                    <a:noFill/>
                  </a:tcPr>
                </a:tc>
                <a:tc>
                  <a:txBody>
                    <a:bodyPr/>
                    <a:lstStyle/>
                    <a:p>
                      <a:pPr marL="0" algn="ctr" defTabSz="457200" rtl="0" eaLnBrk="1" fontAlgn="t" latinLnBrk="0" hangingPunct="1"/>
                      <a:r>
                        <a:rPr lang="en-CA" sz="1050" b="0" i="0" u="none" strike="noStrike" kern="1200" dirty="0">
                          <a:solidFill>
                            <a:srgbClr val="000000"/>
                          </a:solidFill>
                          <a:effectLst/>
                          <a:latin typeface="+mn-lt"/>
                          <a:ea typeface="+mn-ea"/>
                          <a:cs typeface="+mn-cs"/>
                        </a:rPr>
                        <a:t>38%</a:t>
                      </a:r>
                    </a:p>
                  </a:txBody>
                  <a:tcPr marL="9525" marR="9525" marT="9525" marB="0" anchor="ctr">
                    <a:noFill/>
                  </a:tcPr>
                </a:tc>
                <a:extLst>
                  <a:ext uri="{0D108BD9-81ED-4DB2-BD59-A6C34878D82A}">
                    <a16:rowId xmlns:a16="http://schemas.microsoft.com/office/drawing/2014/main" val="2399616450"/>
                  </a:ext>
                </a:extLst>
              </a:tr>
            </a:tbl>
          </a:graphicData>
        </a:graphic>
      </p:graphicFrame>
      <p:graphicFrame>
        <p:nvGraphicFramePr>
          <p:cNvPr id="6" name="Table 5">
            <a:extLst>
              <a:ext uri="{FF2B5EF4-FFF2-40B4-BE49-F238E27FC236}">
                <a16:creationId xmlns:a16="http://schemas.microsoft.com/office/drawing/2014/main" id="{616F0F12-86C8-4CE2-B356-1494ACC86F0B}"/>
              </a:ext>
            </a:extLst>
          </p:cNvPr>
          <p:cNvGraphicFramePr>
            <a:graphicFrameLocks noGrp="1"/>
          </p:cNvGraphicFramePr>
          <p:nvPr>
            <p:extLst>
              <p:ext uri="{D42A27DB-BD31-4B8C-83A1-F6EECF244321}">
                <p14:modId xmlns:p14="http://schemas.microsoft.com/office/powerpoint/2010/main" val="1423296498"/>
              </p:ext>
            </p:extLst>
          </p:nvPr>
        </p:nvGraphicFramePr>
        <p:xfrm>
          <a:off x="4476677" y="1209600"/>
          <a:ext cx="3524323" cy="2847132"/>
        </p:xfrm>
        <a:graphic>
          <a:graphicData uri="http://schemas.openxmlformats.org/drawingml/2006/table">
            <a:tbl>
              <a:tblPr firstRow="1" bandRow="1">
                <a:tableStyleId>{7DF18680-E054-41AD-8BC1-D1AEF772440D}</a:tableStyleId>
              </a:tblPr>
              <a:tblGrid>
                <a:gridCol w="2468858">
                  <a:extLst>
                    <a:ext uri="{9D8B030D-6E8A-4147-A177-3AD203B41FA5}">
                      <a16:colId xmlns:a16="http://schemas.microsoft.com/office/drawing/2014/main" val="20000"/>
                    </a:ext>
                  </a:extLst>
                </a:gridCol>
                <a:gridCol w="1055465">
                  <a:extLst>
                    <a:ext uri="{9D8B030D-6E8A-4147-A177-3AD203B41FA5}">
                      <a16:colId xmlns:a16="http://schemas.microsoft.com/office/drawing/2014/main" val="20001"/>
                    </a:ext>
                  </a:extLst>
                </a:gridCol>
              </a:tblGrid>
              <a:tr h="261992">
                <a:tc>
                  <a:txBody>
                    <a:bodyPr/>
                    <a:lstStyle/>
                    <a:p>
                      <a:endParaRPr lang="en-US" sz="1050" b="1" dirty="0">
                        <a:solidFill>
                          <a:schemeClr val="bg1"/>
                        </a:solidFill>
                        <a:latin typeface="+mn-lt"/>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050" b="1" dirty="0">
                          <a:solidFill>
                            <a:schemeClr val="bg1"/>
                          </a:solidFill>
                          <a:latin typeface="+mn-lt"/>
                        </a:rPr>
                        <a:t>Weighted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228910">
                <a:tc>
                  <a:txBody>
                    <a:bodyPr/>
                    <a:lstStyle/>
                    <a:p>
                      <a:pPr algn="r"/>
                      <a:r>
                        <a:rPr lang="en-US" sz="1050" b="1" dirty="0">
                          <a:solidFill>
                            <a:schemeClr val="bg1"/>
                          </a:solidFill>
                          <a:latin typeface="+mn-lt"/>
                        </a:rPr>
                        <a:t>n=</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tc>
                  <a:txBody>
                    <a:bodyPr/>
                    <a:lstStyle/>
                    <a:p>
                      <a:pPr marL="0" algn="ctr" defTabSz="457200" rtl="0" eaLnBrk="1" latinLnBrk="0" hangingPunct="1"/>
                      <a:r>
                        <a:rPr lang="en-US" sz="1050" b="1" kern="1200" dirty="0">
                          <a:solidFill>
                            <a:schemeClr val="bg1"/>
                          </a:solidFill>
                          <a:latin typeface="+mn-lt"/>
                          <a:ea typeface="+mn-ea"/>
                          <a:cs typeface="+mn-cs"/>
                        </a:rPr>
                        <a:t>1535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801343851"/>
                  </a:ext>
                </a:extLst>
              </a:tr>
              <a:tr h="228910">
                <a:tc>
                  <a:txBody>
                    <a:bodyPr/>
                    <a:lstStyle/>
                    <a:p>
                      <a:r>
                        <a:rPr lang="en-US" sz="1050" b="1" dirty="0">
                          <a:latin typeface="+mn-lt"/>
                        </a:rPr>
                        <a:t>Gender</a:t>
                      </a:r>
                    </a:p>
                  </a:txBody>
                  <a:tcPr anchor="ctr">
                    <a:lnT w="12700" cmpd="sng">
                      <a:noFill/>
                    </a:lnT>
                    <a:solidFill>
                      <a:schemeClr val="bg1">
                        <a:lumMod val="85000"/>
                      </a:schemeClr>
                    </a:solidFill>
                  </a:tcPr>
                </a:tc>
                <a:tc>
                  <a:txBody>
                    <a:bodyPr/>
                    <a:lstStyle/>
                    <a:p>
                      <a:pPr marL="0" algn="ctr" defTabSz="457200" rtl="0" eaLnBrk="1" fontAlgn="t" latinLnBrk="0" hangingPunct="1"/>
                      <a:r>
                        <a:rPr lang="en-US" sz="1050" b="0" i="0" u="none" strike="noStrike" kern="1200" dirty="0">
                          <a:solidFill>
                            <a:srgbClr val="000000"/>
                          </a:solidFill>
                          <a:effectLst/>
                          <a:latin typeface="+mn-lt"/>
                          <a:ea typeface="+mn-ea"/>
                          <a:cs typeface="+mn-cs"/>
                        </a:rPr>
                        <a:t>(%)</a:t>
                      </a:r>
                    </a:p>
                  </a:txBody>
                  <a:tcPr>
                    <a:lnT w="12700" cmpd="sng">
                      <a:noFill/>
                    </a:lnT>
                    <a:solidFill>
                      <a:schemeClr val="bg1">
                        <a:lumMod val="85000"/>
                      </a:schemeClr>
                    </a:solidFill>
                  </a:tcPr>
                </a:tc>
                <a:extLst>
                  <a:ext uri="{0D108BD9-81ED-4DB2-BD59-A6C34878D82A}">
                    <a16:rowId xmlns:a16="http://schemas.microsoft.com/office/drawing/2014/main" val="10001"/>
                  </a:ext>
                </a:extLst>
              </a:tr>
              <a:tr h="208222">
                <a:tc>
                  <a:txBody>
                    <a:bodyPr/>
                    <a:lstStyle/>
                    <a:p>
                      <a:pPr algn="l" fontAlgn="t"/>
                      <a:r>
                        <a:rPr lang="en-US" sz="1050" b="0" i="0" u="none" strike="noStrike" dirty="0">
                          <a:solidFill>
                            <a:srgbClr val="000000"/>
                          </a:solidFill>
                          <a:effectLst/>
                          <a:latin typeface="+mn-lt"/>
                        </a:rPr>
                        <a:t>British Columbia</a:t>
                      </a:r>
                    </a:p>
                  </a:txBody>
                  <a:tcPr marL="9525" marR="9525" marT="9525" marB="0" anchor="ctr">
                    <a:noFill/>
                  </a:tcPr>
                </a:tc>
                <a:tc>
                  <a:txBody>
                    <a:bodyPr/>
                    <a:lstStyle/>
                    <a:p>
                      <a:pPr marL="0" algn="ctr" defTabSz="457200" rtl="0" eaLnBrk="1" fontAlgn="t" latinLnBrk="0" hangingPunct="1"/>
                      <a:r>
                        <a:rPr lang="en-CA" sz="1050" b="0" i="0" u="none" strike="noStrike" kern="1200" dirty="0">
                          <a:solidFill>
                            <a:srgbClr val="000000"/>
                          </a:solidFill>
                          <a:effectLst/>
                          <a:latin typeface="+mn-lt"/>
                          <a:ea typeface="+mn-ea"/>
                          <a:cs typeface="+mn-cs"/>
                        </a:rPr>
                        <a:t>14</a:t>
                      </a:r>
                    </a:p>
                  </a:txBody>
                  <a:tcPr marL="9525" marR="9525" marT="9525" marB="0" anchor="ctr">
                    <a:noFill/>
                  </a:tcPr>
                </a:tc>
                <a:extLst>
                  <a:ext uri="{0D108BD9-81ED-4DB2-BD59-A6C34878D82A}">
                    <a16:rowId xmlns:a16="http://schemas.microsoft.com/office/drawing/2014/main" val="10002"/>
                  </a:ext>
                </a:extLst>
              </a:tr>
              <a:tr h="208222">
                <a:tc>
                  <a:txBody>
                    <a:bodyPr/>
                    <a:lstStyle/>
                    <a:p>
                      <a:pPr marL="0" algn="l" defTabSz="457200" rtl="0" eaLnBrk="1" fontAlgn="t" latinLnBrk="0" hangingPunct="1"/>
                      <a:r>
                        <a:rPr lang="en-US" sz="1050" u="none" strike="noStrike" kern="1200" dirty="0">
                          <a:solidFill>
                            <a:schemeClr val="dk1"/>
                          </a:solidFill>
                          <a:effectLst/>
                          <a:latin typeface="+mn-lt"/>
                          <a:ea typeface="+mn-ea"/>
                          <a:cs typeface="+mn-cs"/>
                        </a:rPr>
                        <a:t>Alberta</a:t>
                      </a:r>
                    </a:p>
                  </a:txBody>
                  <a:tcPr marL="9525" marR="9525" marT="9525" marB="0" anchor="ctr">
                    <a:noFill/>
                  </a:tcPr>
                </a:tc>
                <a:tc>
                  <a:txBody>
                    <a:bodyPr/>
                    <a:lstStyle/>
                    <a:p>
                      <a:pPr marL="0" algn="ctr" defTabSz="457200" rtl="0" eaLnBrk="1" fontAlgn="t" latinLnBrk="0" hangingPunct="1"/>
                      <a:r>
                        <a:rPr lang="en-CA" sz="1050" u="none" strike="noStrike" kern="1200" dirty="0">
                          <a:solidFill>
                            <a:schemeClr val="dk1"/>
                          </a:solidFill>
                          <a:effectLst/>
                          <a:latin typeface="+mn-lt"/>
                          <a:ea typeface="+mn-ea"/>
                          <a:cs typeface="+mn-cs"/>
                        </a:rPr>
                        <a:t>11</a:t>
                      </a:r>
                    </a:p>
                  </a:txBody>
                  <a:tcPr marL="9525" marR="9525" marT="9525" marB="0" anchor="ctr">
                    <a:noFill/>
                  </a:tcPr>
                </a:tc>
                <a:extLst>
                  <a:ext uri="{0D108BD9-81ED-4DB2-BD59-A6C34878D82A}">
                    <a16:rowId xmlns:a16="http://schemas.microsoft.com/office/drawing/2014/main" val="10003"/>
                  </a:ext>
                </a:extLst>
              </a:tr>
              <a:tr h="208222">
                <a:tc>
                  <a:txBody>
                    <a:bodyPr/>
                    <a:lstStyle/>
                    <a:p>
                      <a:pPr marL="0" algn="l" defTabSz="457200" rtl="0" eaLnBrk="1" fontAlgn="t" latinLnBrk="0" hangingPunct="1"/>
                      <a:r>
                        <a:rPr lang="en-US" sz="1050" u="none" strike="noStrike" kern="1200" dirty="0">
                          <a:solidFill>
                            <a:schemeClr val="dk1"/>
                          </a:solidFill>
                          <a:effectLst/>
                          <a:latin typeface="+mn-lt"/>
                          <a:ea typeface="+mn-ea"/>
                          <a:cs typeface="+mn-cs"/>
                        </a:rPr>
                        <a:t>Saskatchewan</a:t>
                      </a:r>
                    </a:p>
                  </a:txBody>
                  <a:tcPr marL="9525" marR="9525" marT="9525" marB="0" anchor="ctr">
                    <a:noFill/>
                  </a:tcPr>
                </a:tc>
                <a:tc>
                  <a:txBody>
                    <a:bodyPr/>
                    <a:lstStyle/>
                    <a:p>
                      <a:pPr marL="0" algn="ctr" defTabSz="457200" rtl="0" eaLnBrk="1" fontAlgn="t" latinLnBrk="0" hangingPunct="1"/>
                      <a:r>
                        <a:rPr lang="en-CA" sz="1050" u="none" strike="noStrike" kern="1200" dirty="0">
                          <a:solidFill>
                            <a:schemeClr val="dk1"/>
                          </a:solidFill>
                          <a:effectLst/>
                          <a:latin typeface="+mn-lt"/>
                          <a:ea typeface="+mn-ea"/>
                          <a:cs typeface="+mn-cs"/>
                        </a:rPr>
                        <a:t>3</a:t>
                      </a:r>
                    </a:p>
                  </a:txBody>
                  <a:tcPr marL="9525" marR="9525" marT="9525" marB="0">
                    <a:noFill/>
                  </a:tcPr>
                </a:tc>
                <a:extLst>
                  <a:ext uri="{0D108BD9-81ED-4DB2-BD59-A6C34878D82A}">
                    <a16:rowId xmlns:a16="http://schemas.microsoft.com/office/drawing/2014/main" val="10005"/>
                  </a:ext>
                </a:extLst>
              </a:tr>
              <a:tr h="208222">
                <a:tc>
                  <a:txBody>
                    <a:bodyPr/>
                    <a:lstStyle/>
                    <a:p>
                      <a:pPr marL="0" algn="l" defTabSz="457200" rtl="0" eaLnBrk="1" fontAlgn="t" latinLnBrk="0" hangingPunct="1"/>
                      <a:r>
                        <a:rPr lang="en-US" sz="1050" u="none" strike="noStrike" kern="1200" dirty="0">
                          <a:solidFill>
                            <a:schemeClr val="dk1"/>
                          </a:solidFill>
                          <a:effectLst/>
                          <a:latin typeface="+mn-lt"/>
                          <a:ea typeface="+mn-ea"/>
                          <a:cs typeface="+mn-cs"/>
                        </a:rPr>
                        <a:t>Manitoba</a:t>
                      </a:r>
                    </a:p>
                  </a:txBody>
                  <a:tcPr marL="9525" marR="9525" marT="9525" marB="0" anchor="ctr">
                    <a:noFill/>
                  </a:tcPr>
                </a:tc>
                <a:tc>
                  <a:txBody>
                    <a:bodyPr/>
                    <a:lstStyle/>
                    <a:p>
                      <a:pPr marL="0" algn="ctr" defTabSz="457200" rtl="0" eaLnBrk="1" fontAlgn="t" latinLnBrk="0" hangingPunct="1"/>
                      <a:r>
                        <a:rPr lang="en-CA" sz="1050" u="none" strike="noStrike" kern="1200" dirty="0">
                          <a:solidFill>
                            <a:schemeClr val="dk1"/>
                          </a:solidFill>
                          <a:effectLst/>
                          <a:latin typeface="+mn-lt"/>
                          <a:ea typeface="+mn-ea"/>
                          <a:cs typeface="+mn-cs"/>
                        </a:rPr>
                        <a:t>4</a:t>
                      </a:r>
                    </a:p>
                  </a:txBody>
                  <a:tcPr marL="9525" marR="9525" marT="9525" marB="0">
                    <a:noFill/>
                  </a:tcPr>
                </a:tc>
                <a:extLst>
                  <a:ext uri="{0D108BD9-81ED-4DB2-BD59-A6C34878D82A}">
                    <a16:rowId xmlns:a16="http://schemas.microsoft.com/office/drawing/2014/main" val="10006"/>
                  </a:ext>
                </a:extLst>
              </a:tr>
              <a:tr h="208222">
                <a:tc>
                  <a:txBody>
                    <a:bodyPr/>
                    <a:lstStyle/>
                    <a:p>
                      <a:pPr marL="0" algn="l" defTabSz="457200" rtl="0" eaLnBrk="1" fontAlgn="t" latinLnBrk="0" hangingPunct="1"/>
                      <a:r>
                        <a:rPr lang="en-US" sz="1050" u="none" strike="noStrike" kern="1200" dirty="0">
                          <a:solidFill>
                            <a:schemeClr val="dk1"/>
                          </a:solidFill>
                          <a:effectLst/>
                          <a:latin typeface="+mn-lt"/>
                          <a:ea typeface="+mn-ea"/>
                          <a:cs typeface="+mn-cs"/>
                        </a:rPr>
                        <a:t>Ontario</a:t>
                      </a:r>
                    </a:p>
                  </a:txBody>
                  <a:tcPr marL="9525" marR="9525" marT="9525" marB="0" anchor="ctr">
                    <a:noFill/>
                  </a:tcPr>
                </a:tc>
                <a:tc>
                  <a:txBody>
                    <a:bodyPr/>
                    <a:lstStyle/>
                    <a:p>
                      <a:pPr marL="0" algn="ctr" defTabSz="457200" rtl="0" eaLnBrk="1" fontAlgn="t" latinLnBrk="0" hangingPunct="1"/>
                      <a:r>
                        <a:rPr lang="en-CA" sz="1050" u="none" strike="noStrike" kern="1200" dirty="0">
                          <a:solidFill>
                            <a:schemeClr val="dk1"/>
                          </a:solidFill>
                          <a:effectLst/>
                          <a:latin typeface="+mn-lt"/>
                          <a:ea typeface="+mn-ea"/>
                          <a:cs typeface="+mn-cs"/>
                        </a:rPr>
                        <a:t>39</a:t>
                      </a:r>
                    </a:p>
                  </a:txBody>
                  <a:tcPr marL="9525" marR="9525" marT="9525" marB="0">
                    <a:noFill/>
                  </a:tcPr>
                </a:tc>
                <a:extLst>
                  <a:ext uri="{0D108BD9-81ED-4DB2-BD59-A6C34878D82A}">
                    <a16:rowId xmlns:a16="http://schemas.microsoft.com/office/drawing/2014/main" val="10008"/>
                  </a:ext>
                </a:extLst>
              </a:tr>
              <a:tr h="208222">
                <a:tc>
                  <a:txBody>
                    <a:bodyPr/>
                    <a:lstStyle/>
                    <a:p>
                      <a:pPr marL="0" indent="0" algn="l" defTabSz="457200" rtl="0" eaLnBrk="1" fontAlgn="t" latinLnBrk="0" hangingPunct="1"/>
                      <a:r>
                        <a:rPr lang="en-US" sz="1050" u="none" strike="noStrike" kern="1200" dirty="0">
                          <a:solidFill>
                            <a:schemeClr val="dk1"/>
                          </a:solidFill>
                          <a:effectLst/>
                          <a:latin typeface="+mn-lt"/>
                          <a:ea typeface="+mn-ea"/>
                          <a:cs typeface="+mn-cs"/>
                        </a:rPr>
                        <a:t>Quebec</a:t>
                      </a:r>
                    </a:p>
                  </a:txBody>
                  <a:tcPr marL="9525" marR="9525" marT="9525" marB="0" anchor="ctr">
                    <a:noFill/>
                  </a:tcPr>
                </a:tc>
                <a:tc>
                  <a:txBody>
                    <a:bodyPr/>
                    <a:lstStyle/>
                    <a:p>
                      <a:pPr marL="0" algn="ctr" defTabSz="457200" rtl="0" eaLnBrk="1" fontAlgn="t" latinLnBrk="0" hangingPunct="1"/>
                      <a:r>
                        <a:rPr lang="en-US" sz="1050" u="none" strike="noStrike" kern="1200" dirty="0">
                          <a:solidFill>
                            <a:schemeClr val="dk1"/>
                          </a:solidFill>
                          <a:effectLst/>
                          <a:latin typeface="+mn-lt"/>
                          <a:ea typeface="+mn-ea"/>
                          <a:cs typeface="+mn-cs"/>
                        </a:rPr>
                        <a:t>23</a:t>
                      </a:r>
                    </a:p>
                  </a:txBody>
                  <a:tcPr marL="9525" marR="9525" marT="9525" marB="0" anchor="ctr">
                    <a:noFill/>
                  </a:tcPr>
                </a:tc>
                <a:extLst>
                  <a:ext uri="{0D108BD9-81ED-4DB2-BD59-A6C34878D82A}">
                    <a16:rowId xmlns:a16="http://schemas.microsoft.com/office/drawing/2014/main" val="2150357092"/>
                  </a:ext>
                </a:extLst>
              </a:tr>
              <a:tr h="208222">
                <a:tc>
                  <a:txBody>
                    <a:bodyPr/>
                    <a:lstStyle/>
                    <a:p>
                      <a:pPr marL="0" algn="l" defTabSz="457200" rtl="0" eaLnBrk="1" fontAlgn="t" latinLnBrk="0" hangingPunct="1"/>
                      <a:r>
                        <a:rPr lang="en-US" sz="1050" u="none" strike="noStrike" kern="1200" dirty="0">
                          <a:solidFill>
                            <a:schemeClr val="dk1"/>
                          </a:solidFill>
                          <a:effectLst/>
                          <a:latin typeface="+mn-lt"/>
                          <a:ea typeface="+mn-ea"/>
                          <a:cs typeface="+mn-cs"/>
                        </a:rPr>
                        <a:t>New Brunswick</a:t>
                      </a:r>
                    </a:p>
                  </a:txBody>
                  <a:tcPr marL="9525" marR="9525" marT="9525" marB="0" anchor="ctr">
                    <a:noFill/>
                  </a:tcPr>
                </a:tc>
                <a:tc>
                  <a:txBody>
                    <a:bodyPr/>
                    <a:lstStyle/>
                    <a:p>
                      <a:pPr marL="0" algn="ctr" defTabSz="457200" rtl="0" eaLnBrk="1" fontAlgn="t" latinLnBrk="0" hangingPunct="1"/>
                      <a:r>
                        <a:rPr lang="en-CA" sz="1050" u="none" strike="noStrike" kern="1200" dirty="0">
                          <a:solidFill>
                            <a:schemeClr val="dk1"/>
                          </a:solidFill>
                          <a:effectLst/>
                          <a:latin typeface="+mn-lt"/>
                          <a:ea typeface="+mn-ea"/>
                          <a:cs typeface="+mn-cs"/>
                        </a:rPr>
                        <a:t>2</a:t>
                      </a:r>
                    </a:p>
                  </a:txBody>
                  <a:tcPr marL="9525" marR="9525" marT="9525" marB="0" anchor="ctr">
                    <a:noFill/>
                  </a:tcPr>
                </a:tc>
                <a:extLst>
                  <a:ext uri="{0D108BD9-81ED-4DB2-BD59-A6C34878D82A}">
                    <a16:rowId xmlns:a16="http://schemas.microsoft.com/office/drawing/2014/main" val="1725010451"/>
                  </a:ext>
                </a:extLst>
              </a:tr>
              <a:tr h="208222">
                <a:tc>
                  <a:txBody>
                    <a:bodyPr/>
                    <a:lstStyle/>
                    <a:p>
                      <a:pPr marL="0" algn="l" defTabSz="457200" rtl="0" eaLnBrk="1" fontAlgn="t" latinLnBrk="0" hangingPunct="1"/>
                      <a:r>
                        <a:rPr lang="en-US" sz="1050" u="none" strike="noStrike" kern="1200" dirty="0">
                          <a:solidFill>
                            <a:schemeClr val="dk1"/>
                          </a:solidFill>
                          <a:effectLst/>
                          <a:latin typeface="+mn-lt"/>
                          <a:ea typeface="+mn-ea"/>
                          <a:cs typeface="+mn-cs"/>
                        </a:rPr>
                        <a:t>Nova Scotia</a:t>
                      </a:r>
                    </a:p>
                  </a:txBody>
                  <a:tcPr marL="9525" marR="9525" marT="9525" marB="0" anchor="ctr">
                    <a:noFill/>
                  </a:tcPr>
                </a:tc>
                <a:tc>
                  <a:txBody>
                    <a:bodyPr/>
                    <a:lstStyle/>
                    <a:p>
                      <a:pPr marL="0" algn="ctr" defTabSz="457200" rtl="0" eaLnBrk="1" fontAlgn="t" latinLnBrk="0" hangingPunct="1"/>
                      <a:r>
                        <a:rPr lang="en-CA" sz="1050" u="none" strike="noStrike" kern="1200" dirty="0">
                          <a:solidFill>
                            <a:schemeClr val="dk1"/>
                          </a:solidFill>
                          <a:effectLst/>
                          <a:latin typeface="+mn-lt"/>
                          <a:ea typeface="+mn-ea"/>
                          <a:cs typeface="+mn-cs"/>
                        </a:rPr>
                        <a:t>3</a:t>
                      </a:r>
                    </a:p>
                  </a:txBody>
                  <a:tcPr marL="9525" marR="9525" marT="9525" marB="0" anchor="ctr">
                    <a:noFill/>
                  </a:tcPr>
                </a:tc>
                <a:extLst>
                  <a:ext uri="{0D108BD9-81ED-4DB2-BD59-A6C34878D82A}">
                    <a16:rowId xmlns:a16="http://schemas.microsoft.com/office/drawing/2014/main" val="3891525299"/>
                  </a:ext>
                </a:extLst>
              </a:tr>
              <a:tr h="208222">
                <a:tc>
                  <a:txBody>
                    <a:bodyPr/>
                    <a:lstStyle/>
                    <a:p>
                      <a:pPr marL="0" algn="l" defTabSz="457200" rtl="0" eaLnBrk="1" fontAlgn="t" latinLnBrk="0" hangingPunct="1"/>
                      <a:r>
                        <a:rPr lang="en-US" sz="1050" u="none" strike="noStrike" kern="1200" dirty="0">
                          <a:solidFill>
                            <a:schemeClr val="dk1"/>
                          </a:solidFill>
                          <a:effectLst/>
                          <a:latin typeface="+mn-lt"/>
                          <a:ea typeface="+mn-ea"/>
                          <a:cs typeface="+mn-cs"/>
                        </a:rPr>
                        <a:t>Prince Edward Island</a:t>
                      </a:r>
                    </a:p>
                  </a:txBody>
                  <a:tcPr marL="9525" marR="9525" marT="9525" marB="0" anchor="ctr">
                    <a:noFill/>
                  </a:tcPr>
                </a:tc>
                <a:tc>
                  <a:txBody>
                    <a:bodyPr/>
                    <a:lstStyle/>
                    <a:p>
                      <a:pPr marL="0" algn="ctr" defTabSz="457200" rtl="0" eaLnBrk="1" fontAlgn="t" latinLnBrk="0" hangingPunct="1"/>
                      <a:r>
                        <a:rPr lang="en-CA" sz="1050" u="none" strike="noStrike" kern="1200" dirty="0">
                          <a:solidFill>
                            <a:schemeClr val="dk1"/>
                          </a:solidFill>
                          <a:effectLst/>
                          <a:latin typeface="+mn-lt"/>
                          <a:ea typeface="+mn-ea"/>
                          <a:cs typeface="+mn-cs"/>
                        </a:rPr>
                        <a:t>&lt;1</a:t>
                      </a:r>
                    </a:p>
                  </a:txBody>
                  <a:tcPr marL="9525" marR="9525" marT="9525" marB="0" anchor="ctr">
                    <a:noFill/>
                  </a:tcPr>
                </a:tc>
                <a:extLst>
                  <a:ext uri="{0D108BD9-81ED-4DB2-BD59-A6C34878D82A}">
                    <a16:rowId xmlns:a16="http://schemas.microsoft.com/office/drawing/2014/main" val="2399616450"/>
                  </a:ext>
                </a:extLst>
              </a:tr>
              <a:tr h="208222">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US" sz="1050" u="none" strike="noStrike" kern="1200" dirty="0">
                          <a:solidFill>
                            <a:schemeClr val="dk1"/>
                          </a:solidFill>
                          <a:effectLst/>
                          <a:latin typeface="+mn-lt"/>
                          <a:ea typeface="+mn-ea"/>
                          <a:cs typeface="+mn-cs"/>
                        </a:rPr>
                        <a:t>Newfoundland and Labrador</a:t>
                      </a:r>
                    </a:p>
                  </a:txBody>
                  <a:tcPr marL="9525" marR="9525" marT="9525" marB="0" anchor="ctr">
                    <a:noFill/>
                  </a:tcPr>
                </a:tc>
                <a:tc>
                  <a:txBody>
                    <a:bodyPr/>
                    <a:lstStyle/>
                    <a:p>
                      <a:pPr marL="0" algn="ctr" defTabSz="457200" rtl="0" eaLnBrk="1" fontAlgn="t" latinLnBrk="0" hangingPunct="1"/>
                      <a:r>
                        <a:rPr lang="en-US" sz="1050" u="none" strike="noStrike" kern="1200" dirty="0">
                          <a:solidFill>
                            <a:schemeClr val="dk1"/>
                          </a:solidFill>
                          <a:effectLst/>
                          <a:latin typeface="+mn-lt"/>
                          <a:ea typeface="+mn-ea"/>
                          <a:cs typeface="+mn-cs"/>
                        </a:rPr>
                        <a:t>1</a:t>
                      </a:r>
                      <a:endParaRPr lang="en-CA" sz="1050" u="none" strike="noStrike" kern="1200" dirty="0">
                        <a:solidFill>
                          <a:schemeClr val="dk1"/>
                        </a:solidFill>
                        <a:effectLst/>
                        <a:latin typeface="+mn-lt"/>
                        <a:ea typeface="+mn-ea"/>
                        <a:cs typeface="+mn-cs"/>
                      </a:endParaRPr>
                    </a:p>
                  </a:txBody>
                  <a:tcPr marL="9525" marR="9525" marT="9525" marB="0" anchor="ctr">
                    <a:noFill/>
                  </a:tcPr>
                </a:tc>
                <a:extLst>
                  <a:ext uri="{0D108BD9-81ED-4DB2-BD59-A6C34878D82A}">
                    <a16:rowId xmlns:a16="http://schemas.microsoft.com/office/drawing/2014/main" val="969741310"/>
                  </a:ext>
                </a:extLst>
              </a:tr>
            </a:tbl>
          </a:graphicData>
        </a:graphic>
      </p:graphicFrame>
    </p:spTree>
    <p:extLst>
      <p:ext uri="{BB962C8B-B14F-4D97-AF65-F5344CB8AC3E}">
        <p14:creationId xmlns:p14="http://schemas.microsoft.com/office/powerpoint/2010/main" val="309096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1_Office Theme">
  <a:themeElements>
    <a:clrScheme name="Futura5">
      <a:dk1>
        <a:sysClr val="windowText" lastClr="000000"/>
      </a:dk1>
      <a:lt1>
        <a:srgbClr val="3F3F3F"/>
      </a:lt1>
      <a:dk2>
        <a:srgbClr val="2E2E2E"/>
      </a:dk2>
      <a:lt2>
        <a:srgbClr val="FFFFFF"/>
      </a:lt2>
      <a:accent1>
        <a:srgbClr val="27596F"/>
      </a:accent1>
      <a:accent2>
        <a:srgbClr val="E8E8E8"/>
      </a:accent2>
      <a:accent3>
        <a:srgbClr val="DB4735"/>
      </a:accent3>
      <a:accent4>
        <a:srgbClr val="FE9C1F"/>
      </a:accent4>
      <a:accent5>
        <a:srgbClr val="905166"/>
      </a:accent5>
      <a:accent6>
        <a:srgbClr val="37495F"/>
      </a:accent6>
      <a:hlink>
        <a:srgbClr val="FFFFFF"/>
      </a:hlink>
      <a:folHlink>
        <a:srgbClr val="FFFFFF"/>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Leger_colors">
      <a:dk1>
        <a:sysClr val="windowText" lastClr="000000"/>
      </a:dk1>
      <a:lt1>
        <a:sysClr val="window" lastClr="FFFFFF"/>
      </a:lt1>
      <a:dk2>
        <a:srgbClr val="ED1C24"/>
      </a:dk2>
      <a:lt2>
        <a:srgbClr val="E6E6E6"/>
      </a:lt2>
      <a:accent1>
        <a:srgbClr val="BBCEDF"/>
      </a:accent1>
      <a:accent2>
        <a:srgbClr val="1F6394"/>
      </a:accent2>
      <a:accent3>
        <a:srgbClr val="F2CF59"/>
      </a:accent3>
      <a:accent4>
        <a:srgbClr val="C8DAA2"/>
      </a:accent4>
      <a:accent5>
        <a:srgbClr val="B3B3B3"/>
      </a:accent5>
      <a:accent6>
        <a:srgbClr val="808080"/>
      </a:accent6>
      <a:hlink>
        <a:srgbClr val="1F6294"/>
      </a:hlink>
      <a:folHlink>
        <a:srgbClr val="C8DA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a:defRPr dirty="0" smtClean="0"/>
        </a:defPPr>
      </a:lstStyle>
    </a:txDef>
  </a:objectDefaults>
  <a:extraClrSchemeLst/>
</a:theme>
</file>

<file path=ppt/theme/theme3.xml><?xml version="1.0" encoding="utf-8"?>
<a:theme xmlns:a="http://schemas.openxmlformats.org/drawingml/2006/main" name="5_Office Theme">
  <a:themeElements>
    <a:clrScheme name="Futura5">
      <a:dk1>
        <a:sysClr val="windowText" lastClr="000000"/>
      </a:dk1>
      <a:lt1>
        <a:srgbClr val="3F3F3F"/>
      </a:lt1>
      <a:dk2>
        <a:srgbClr val="2E2E2E"/>
      </a:dk2>
      <a:lt2>
        <a:srgbClr val="FFFFFF"/>
      </a:lt2>
      <a:accent1>
        <a:srgbClr val="27596F"/>
      </a:accent1>
      <a:accent2>
        <a:srgbClr val="E8E8E8"/>
      </a:accent2>
      <a:accent3>
        <a:srgbClr val="DB4735"/>
      </a:accent3>
      <a:accent4>
        <a:srgbClr val="FE9C1F"/>
      </a:accent4>
      <a:accent5>
        <a:srgbClr val="905166"/>
      </a:accent5>
      <a:accent6>
        <a:srgbClr val="37495F"/>
      </a:accent6>
      <a:hlink>
        <a:srgbClr val="FFFFFF"/>
      </a:hlink>
      <a:folHlink>
        <a:srgbClr val="FFFFFF"/>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Leger_colors">
      <a:dk1>
        <a:sysClr val="windowText" lastClr="000000"/>
      </a:dk1>
      <a:lt1>
        <a:sysClr val="window" lastClr="FFFFFF"/>
      </a:lt1>
      <a:dk2>
        <a:srgbClr val="ED1C24"/>
      </a:dk2>
      <a:lt2>
        <a:srgbClr val="E6E6E6"/>
      </a:lt2>
      <a:accent1>
        <a:srgbClr val="BBCEDF"/>
      </a:accent1>
      <a:accent2>
        <a:srgbClr val="1F6394"/>
      </a:accent2>
      <a:accent3>
        <a:srgbClr val="F2CF59"/>
      </a:accent3>
      <a:accent4>
        <a:srgbClr val="C8DAA2"/>
      </a:accent4>
      <a:accent5>
        <a:srgbClr val="B3B3B3"/>
      </a:accent5>
      <a:accent6>
        <a:srgbClr val="808080"/>
      </a:accent6>
      <a:hlink>
        <a:srgbClr val="1F6294"/>
      </a:hlink>
      <a:folHlink>
        <a:srgbClr val="C8DA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a:defRPr dirty="0"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13699539C4A442B5BF831D0951D38D" ma:contentTypeVersion="17" ma:contentTypeDescription="Create a new document." ma:contentTypeScope="" ma:versionID="92eb5861adb4696e2fe3567d42bb47a8">
  <xsd:schema xmlns:xsd="http://www.w3.org/2001/XMLSchema" xmlns:xs="http://www.w3.org/2001/XMLSchema" xmlns:p="http://schemas.microsoft.com/office/2006/metadata/properties" xmlns:ns2="52bc9813-8c2d-4e52-aef9-45ef8650ee41" xmlns:ns3="d37ce98e-961f-427a-ad84-2d4b194cd25f" targetNamespace="http://schemas.microsoft.com/office/2006/metadata/properties" ma:root="true" ma:fieldsID="ffde856a610cc0001406c20d89effe18" ns2:_="" ns3:_="">
    <xsd:import namespace="52bc9813-8c2d-4e52-aef9-45ef8650ee41"/>
    <xsd:import namespace="d37ce98e-961f-427a-ad84-2d4b194cd25f"/>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LengthInSeconds" minOccurs="0"/>
                <xsd:element ref="ns3:MediaServiceLocation" minOccurs="0"/>
                <xsd:element ref="ns3:_Flow_SignoffStatu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bc9813-8c2d-4e52-aef9-45ef8650ee4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8b295baa-021f-490b-b425-6efa0f5bb9f7}" ma:internalName="TaxCatchAll" ma:showField="CatchAllData" ma:web="52bc9813-8c2d-4e52-aef9-45ef8650ee4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37ce98e-961f-427a-ad84-2d4b194cd25f"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_Flow_SignoffStatus" ma:index="24" nillable="true" ma:displayName="Sign-off status" ma:internalName="Sign_x002d_off_x0020_status">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feeec265-8ff9-4f68-bf38-67439aee3ac3"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Flow_SignoffStatus xmlns="d37ce98e-961f-427a-ad84-2d4b194cd25f" xsi:nil="true"/>
    <lcf76f155ced4ddcb4097134ff3c332f xmlns="d37ce98e-961f-427a-ad84-2d4b194cd25f">
      <Terms xmlns="http://schemas.microsoft.com/office/infopath/2007/PartnerControls"/>
    </lcf76f155ced4ddcb4097134ff3c332f>
    <TaxCatchAll xmlns="52bc9813-8c2d-4e52-aef9-45ef8650ee41" xsi:nil="true"/>
    <_dlc_DocId xmlns="52bc9813-8c2d-4e52-aef9-45ef8650ee41">PRRT74HK4UPS-1859004235-497890</_dlc_DocId>
    <_dlc_DocIdUrl xmlns="52bc9813-8c2d-4e52-aef9-45ef8650ee41">
      <Url>https://leger360.sharepoint.com/sites/ClientProjects/_layouts/15/DocIdRedir.aspx?ID=PRRT74HK4UPS-1859004235-497890</Url>
      <Description>PRRT74HK4UPS-1859004235-497890</Description>
    </_dlc_DocIdUrl>
  </documentManagement>
</p:properties>
</file>

<file path=customXml/itemProps1.xml><?xml version="1.0" encoding="utf-8"?>
<ds:datastoreItem xmlns:ds="http://schemas.openxmlformats.org/officeDocument/2006/customXml" ds:itemID="{5451A26D-CFC0-40DA-B4C9-27559D14B8F9}">
  <ds:schemaRefs>
    <ds:schemaRef ds:uri="http://schemas.microsoft.com/sharepoint/events"/>
  </ds:schemaRefs>
</ds:datastoreItem>
</file>

<file path=customXml/itemProps2.xml><?xml version="1.0" encoding="utf-8"?>
<ds:datastoreItem xmlns:ds="http://schemas.openxmlformats.org/officeDocument/2006/customXml" ds:itemID="{4E56A56D-3D8B-4765-9B2B-6C90FD8D8004}">
  <ds:schemaRefs>
    <ds:schemaRef ds:uri="http://schemas.microsoft.com/sharepoint/v3/contenttype/forms"/>
  </ds:schemaRefs>
</ds:datastoreItem>
</file>

<file path=customXml/itemProps3.xml><?xml version="1.0" encoding="utf-8"?>
<ds:datastoreItem xmlns:ds="http://schemas.openxmlformats.org/officeDocument/2006/customXml" ds:itemID="{1C0E186D-0C60-49B8-BAE6-AD2C5468B7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bc9813-8c2d-4e52-aef9-45ef8650ee41"/>
    <ds:schemaRef ds:uri="d37ce98e-961f-427a-ad84-2d4b194cd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DDE91B3-07AA-443B-9F0F-E3300C831205}">
  <ds:schemaRefs>
    <ds:schemaRef ds:uri="52bc9813-8c2d-4e52-aef9-45ef8650ee41"/>
    <ds:schemaRef ds:uri="http://schemas.microsoft.com/office/2006/documentManagement/types"/>
    <ds:schemaRef ds:uri="http://purl.org/dc/elements/1.1/"/>
    <ds:schemaRef ds:uri="http://purl.org/dc/dcmitype/"/>
    <ds:schemaRef ds:uri="http://purl.org/dc/terms/"/>
    <ds:schemaRef ds:uri="http://schemas.microsoft.com/office/2006/metadata/properties"/>
    <ds:schemaRef ds:uri="d37ce98e-961f-427a-ad84-2d4b194cd25f"/>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444</TotalTime>
  <Words>834</Words>
  <Application>Microsoft Office PowerPoint</Application>
  <PresentationFormat>On-screen Show (16:9)</PresentationFormat>
  <Paragraphs>243</Paragraphs>
  <Slides>12</Slides>
  <Notes>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12</vt:i4>
      </vt:variant>
    </vt:vector>
  </HeadingPairs>
  <TitlesOfParts>
    <vt:vector size="20" baseType="lpstr">
      <vt:lpstr>Arial</vt:lpstr>
      <vt:lpstr>Calibri</vt:lpstr>
      <vt:lpstr>Calibri Light</vt:lpstr>
      <vt:lpstr>Oswald Light</vt:lpstr>
      <vt:lpstr>1_Office Theme</vt:lpstr>
      <vt:lpstr>2_Office Theme</vt:lpstr>
      <vt:lpstr>5_Office Theme</vt:lpstr>
      <vt:lpstr>6_Office Theme</vt:lpstr>
      <vt:lpstr>PowerPoint Presentation</vt:lpstr>
      <vt:lpstr>Canadian Oil &amp; Gas Production </vt:lpstr>
      <vt:lpstr>METHODOLOGY</vt:lpstr>
      <vt:lpstr>Methodology</vt:lpstr>
      <vt:lpstr>DETAILED RESULTS</vt:lpstr>
      <vt:lpstr>Over 7 in 10 Canadians support increasing Canada’s oil &amp; gas production to reduce world’s dependence on Russia</vt:lpstr>
      <vt:lpstr>Over half of Canadians agree Canada could help European Countries if the gov’t approved more gas production and pipelines</vt:lpstr>
      <vt:lpstr>RESPONDENT PROFILE</vt:lpstr>
      <vt:lpstr>RESPONDENT PROFILE - Canada</vt:lpstr>
      <vt:lpstr>PowerPoint Presentation</vt:lpstr>
      <vt:lpstr>PowerPoint Presentation</vt:lpstr>
      <vt:lpstr>PowerPoint Presentation</vt:lpstr>
    </vt:vector>
  </TitlesOfParts>
  <Company>Alphatek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 Gignac</dc:creator>
  <cp:lastModifiedBy>Jeremy Morantz</cp:lastModifiedBy>
  <cp:revision>16</cp:revision>
  <cp:lastPrinted>2017-11-27T16:17:48Z</cp:lastPrinted>
  <dcterms:created xsi:type="dcterms:W3CDTF">2017-10-18T18:31:47Z</dcterms:created>
  <dcterms:modified xsi:type="dcterms:W3CDTF">2022-10-04T13:51:47Z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0x010100C913699539C4A442B5BF831D0951D38D</vt:lpwstr>
  </property>
  <property fmtid="{D5CDD505-2E9C-101B-9397-08002B2CF9AE}" pid="3" name="Order">
    <vt:r8>465000</vt:r8>
  </property>
  <property fmtid="{D5CDD505-2E9C-101B-9397-08002B2CF9AE}" pid="4" name="_dlc_DocIdItemGuid">
    <vt:lpwstr>366536ce-5a7a-498f-8a1f-bd2bc8a5f500</vt:lpwstr>
  </property>
</Properties>
</file>